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46" r:id="rId5"/>
    <p:sldId id="345" r:id="rId6"/>
    <p:sldId id="347" r:id="rId7"/>
    <p:sldId id="259" r:id="rId8"/>
    <p:sldId id="261" r:id="rId9"/>
    <p:sldId id="349" r:id="rId10"/>
    <p:sldId id="348" r:id="rId11"/>
    <p:sldId id="265" r:id="rId12"/>
    <p:sldId id="34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BEFF"/>
    <a:srgbClr val="01CCFF"/>
    <a:srgbClr val="00C4F2"/>
    <a:srgbClr val="0DC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3F9936-0B87-480D-94EE-7B2B1253160F}" v="49" dt="2023-05-23T13:56:08.2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o Martinez" userId="3a8698ea-445f-4751-a923-c95ba728fd8c" providerId="ADAL" clId="{9F3F9936-0B87-480D-94EE-7B2B1253160F}"/>
    <pc:docChg chg="undo custSel addSld delSld modSld sldOrd">
      <pc:chgData name="Mario Martinez" userId="3a8698ea-445f-4751-a923-c95ba728fd8c" providerId="ADAL" clId="{9F3F9936-0B87-480D-94EE-7B2B1253160F}" dt="2023-05-23T13:56:11.932" v="5987" actId="1076"/>
      <pc:docMkLst>
        <pc:docMk/>
      </pc:docMkLst>
      <pc:sldChg chg="modSp mod">
        <pc:chgData name="Mario Martinez" userId="3a8698ea-445f-4751-a923-c95ba728fd8c" providerId="ADAL" clId="{9F3F9936-0B87-480D-94EE-7B2B1253160F}" dt="2023-05-22T17:03:56.933" v="24" actId="20577"/>
        <pc:sldMkLst>
          <pc:docMk/>
          <pc:sldMk cId="780572433" sldId="256"/>
        </pc:sldMkLst>
        <pc:spChg chg="mod">
          <ac:chgData name="Mario Martinez" userId="3a8698ea-445f-4751-a923-c95ba728fd8c" providerId="ADAL" clId="{9F3F9936-0B87-480D-94EE-7B2B1253160F}" dt="2023-05-22T17:03:56.933" v="24" actId="20577"/>
          <ac:spMkLst>
            <pc:docMk/>
            <pc:sldMk cId="780572433" sldId="256"/>
            <ac:spMk id="3" creationId="{5E2C5BEC-F5BC-DE4D-D8C6-69DA43B5BFF0}"/>
          </ac:spMkLst>
        </pc:spChg>
      </pc:sldChg>
      <pc:sldChg chg="addSp delSp modSp mod">
        <pc:chgData name="Mario Martinez" userId="3a8698ea-445f-4751-a923-c95ba728fd8c" providerId="ADAL" clId="{9F3F9936-0B87-480D-94EE-7B2B1253160F}" dt="2023-05-23T10:28:35.805" v="298" actId="1036"/>
        <pc:sldMkLst>
          <pc:docMk/>
          <pc:sldMk cId="714175857" sldId="257"/>
        </pc:sldMkLst>
        <pc:spChg chg="mod">
          <ac:chgData name="Mario Martinez" userId="3a8698ea-445f-4751-a923-c95ba728fd8c" providerId="ADAL" clId="{9F3F9936-0B87-480D-94EE-7B2B1253160F}" dt="2023-05-23T10:12:28.670" v="217" actId="1076"/>
          <ac:spMkLst>
            <pc:docMk/>
            <pc:sldMk cId="714175857" sldId="257"/>
            <ac:spMk id="2" creationId="{14A201E8-3D1F-E379-EAF7-827D94F94F62}"/>
          </ac:spMkLst>
        </pc:spChg>
        <pc:spChg chg="add del mod">
          <ac:chgData name="Mario Martinez" userId="3a8698ea-445f-4751-a923-c95ba728fd8c" providerId="ADAL" clId="{9F3F9936-0B87-480D-94EE-7B2B1253160F}" dt="2023-05-22T17:07:57.445" v="68"/>
          <ac:spMkLst>
            <pc:docMk/>
            <pc:sldMk cId="714175857" sldId="257"/>
            <ac:spMk id="5" creationId="{76521978-1B37-157D-FE3F-D963882EA596}"/>
          </ac:spMkLst>
        </pc:spChg>
        <pc:spChg chg="add del mod">
          <ac:chgData name="Mario Martinez" userId="3a8698ea-445f-4751-a923-c95ba728fd8c" providerId="ADAL" clId="{9F3F9936-0B87-480D-94EE-7B2B1253160F}" dt="2023-05-23T10:19:55.858" v="221"/>
          <ac:spMkLst>
            <pc:docMk/>
            <pc:sldMk cId="714175857" sldId="257"/>
            <ac:spMk id="12" creationId="{29BF752F-CD43-5D28-04A8-8B044669DF34}"/>
          </ac:spMkLst>
        </pc:spChg>
        <pc:spChg chg="add del mod">
          <ac:chgData name="Mario Martinez" userId="3a8698ea-445f-4751-a923-c95ba728fd8c" providerId="ADAL" clId="{9F3F9936-0B87-480D-94EE-7B2B1253160F}" dt="2023-05-23T10:21:53.248" v="233" actId="931"/>
          <ac:spMkLst>
            <pc:docMk/>
            <pc:sldMk cId="714175857" sldId="257"/>
            <ac:spMk id="15" creationId="{0AB038DB-1B51-AB2B-7444-0E95B408A2C3}"/>
          </ac:spMkLst>
        </pc:spChg>
        <pc:picChg chg="add del mod">
          <ac:chgData name="Mario Martinez" userId="3a8698ea-445f-4751-a923-c95ba728fd8c" providerId="ADAL" clId="{9F3F9936-0B87-480D-94EE-7B2B1253160F}" dt="2023-05-22T17:13:13.881" v="110" actId="478"/>
          <ac:picMkLst>
            <pc:docMk/>
            <pc:sldMk cId="714175857" sldId="257"/>
            <ac:picMk id="6" creationId="{4929AF18-2387-CB9F-1FFD-0D0D50AA9466}"/>
          </ac:picMkLst>
        </pc:picChg>
        <pc:picChg chg="add mod">
          <ac:chgData name="Mario Martinez" userId="3a8698ea-445f-4751-a923-c95ba728fd8c" providerId="ADAL" clId="{9F3F9936-0B87-480D-94EE-7B2B1253160F}" dt="2023-05-23T10:28:35.805" v="298" actId="1036"/>
          <ac:picMkLst>
            <pc:docMk/>
            <pc:sldMk cId="714175857" sldId="257"/>
            <ac:picMk id="8" creationId="{E0B90402-B304-5E94-B817-A52633FE6ACB}"/>
          </ac:picMkLst>
        </pc:picChg>
        <pc:picChg chg="add mod">
          <ac:chgData name="Mario Martinez" userId="3a8698ea-445f-4751-a923-c95ba728fd8c" providerId="ADAL" clId="{9F3F9936-0B87-480D-94EE-7B2B1253160F}" dt="2023-05-23T10:28:35.805" v="298" actId="1036"/>
          <ac:picMkLst>
            <pc:docMk/>
            <pc:sldMk cId="714175857" sldId="257"/>
            <ac:picMk id="10" creationId="{196FB1E1-AB33-AC37-4977-0A20C56551AD}"/>
          </ac:picMkLst>
        </pc:picChg>
        <pc:picChg chg="add del mod">
          <ac:chgData name="Mario Martinez" userId="3a8698ea-445f-4751-a923-c95ba728fd8c" providerId="ADAL" clId="{9F3F9936-0B87-480D-94EE-7B2B1253160F}" dt="2023-05-23T10:21:05.904" v="232" actId="478"/>
          <ac:picMkLst>
            <pc:docMk/>
            <pc:sldMk cId="714175857" sldId="257"/>
            <ac:picMk id="13" creationId="{FB144DF1-B49F-1778-2C58-848B9673E18D}"/>
          </ac:picMkLst>
        </pc:picChg>
        <pc:picChg chg="add mod">
          <ac:chgData name="Mario Martinez" userId="3a8698ea-445f-4751-a923-c95ba728fd8c" providerId="ADAL" clId="{9F3F9936-0B87-480D-94EE-7B2B1253160F}" dt="2023-05-23T10:28:35.805" v="298" actId="1036"/>
          <ac:picMkLst>
            <pc:docMk/>
            <pc:sldMk cId="714175857" sldId="257"/>
            <ac:picMk id="17" creationId="{95D3C9B8-DB66-ABF9-6280-824F83C6ABDB}"/>
          </ac:picMkLst>
        </pc:picChg>
        <pc:picChg chg="add mod">
          <ac:chgData name="Mario Martinez" userId="3a8698ea-445f-4751-a923-c95ba728fd8c" providerId="ADAL" clId="{9F3F9936-0B87-480D-94EE-7B2B1253160F}" dt="2023-05-23T10:28:35.805" v="298" actId="1036"/>
          <ac:picMkLst>
            <pc:docMk/>
            <pc:sldMk cId="714175857" sldId="257"/>
            <ac:picMk id="19" creationId="{ED57CBE6-84E7-694C-E3EF-ABA06EF87793}"/>
          </ac:picMkLst>
        </pc:picChg>
        <pc:picChg chg="del">
          <ac:chgData name="Mario Martinez" userId="3a8698ea-445f-4751-a923-c95ba728fd8c" providerId="ADAL" clId="{9F3F9936-0B87-480D-94EE-7B2B1253160F}" dt="2023-05-22T17:07:42.013" v="67" actId="478"/>
          <ac:picMkLst>
            <pc:docMk/>
            <pc:sldMk cId="714175857" sldId="257"/>
            <ac:picMk id="21" creationId="{53A2679E-39AB-A833-B1B0-3F7A4C427C2E}"/>
          </ac:picMkLst>
        </pc:picChg>
      </pc:sldChg>
      <pc:sldChg chg="addSp delSp modSp mod">
        <pc:chgData name="Mario Martinez" userId="3a8698ea-445f-4751-a923-c95ba728fd8c" providerId="ADAL" clId="{9F3F9936-0B87-480D-94EE-7B2B1253160F}" dt="2023-05-23T13:09:57.109" v="3629" actId="20577"/>
        <pc:sldMkLst>
          <pc:docMk/>
          <pc:sldMk cId="1020275377" sldId="258"/>
        </pc:sldMkLst>
        <pc:spChg chg="mod">
          <ac:chgData name="Mario Martinez" userId="3a8698ea-445f-4751-a923-c95ba728fd8c" providerId="ADAL" clId="{9F3F9936-0B87-480D-94EE-7B2B1253160F}" dt="2023-05-23T13:09:57.109" v="3629" actId="20577"/>
          <ac:spMkLst>
            <pc:docMk/>
            <pc:sldMk cId="1020275377" sldId="258"/>
            <ac:spMk id="2" creationId="{14A201E8-3D1F-E379-EAF7-827D94F94F62}"/>
          </ac:spMkLst>
        </pc:spChg>
        <pc:spChg chg="mod">
          <ac:chgData name="Mario Martinez" userId="3a8698ea-445f-4751-a923-c95ba728fd8c" providerId="ADAL" clId="{9F3F9936-0B87-480D-94EE-7B2B1253160F}" dt="2023-05-23T10:35:52.933" v="302" actId="20577"/>
          <ac:spMkLst>
            <pc:docMk/>
            <pc:sldMk cId="1020275377" sldId="258"/>
            <ac:spMk id="4" creationId="{95AC7329-E2D5-8FE1-9F81-49A976917162}"/>
          </ac:spMkLst>
        </pc:spChg>
        <pc:spChg chg="add del mod">
          <ac:chgData name="Mario Martinez" userId="3a8698ea-445f-4751-a923-c95ba728fd8c" providerId="ADAL" clId="{9F3F9936-0B87-480D-94EE-7B2B1253160F}" dt="2023-05-23T10:46:14.424" v="1025" actId="931"/>
          <ac:spMkLst>
            <pc:docMk/>
            <pc:sldMk cId="1020275377" sldId="258"/>
            <ac:spMk id="5" creationId="{0B230171-2730-23AE-B2C6-51A8E5A59847}"/>
          </ac:spMkLst>
        </pc:spChg>
        <pc:picChg chg="add mod">
          <ac:chgData name="Mario Martinez" userId="3a8698ea-445f-4751-a923-c95ba728fd8c" providerId="ADAL" clId="{9F3F9936-0B87-480D-94EE-7B2B1253160F}" dt="2023-05-23T10:46:22.156" v="1029" actId="1076"/>
          <ac:picMkLst>
            <pc:docMk/>
            <pc:sldMk cId="1020275377" sldId="258"/>
            <ac:picMk id="7" creationId="{CDE5F9DC-040B-B0C3-721F-F49495EEF4B5}"/>
          </ac:picMkLst>
        </pc:picChg>
        <pc:picChg chg="del">
          <ac:chgData name="Mario Martinez" userId="3a8698ea-445f-4751-a923-c95ba728fd8c" providerId="ADAL" clId="{9F3F9936-0B87-480D-94EE-7B2B1253160F}" dt="2023-05-23T10:35:40.305" v="299" actId="478"/>
          <ac:picMkLst>
            <pc:docMk/>
            <pc:sldMk cId="1020275377" sldId="258"/>
            <ac:picMk id="8" creationId="{CB05EEDD-191C-9633-54B4-10DF60B01BCD}"/>
          </ac:picMkLst>
        </pc:picChg>
        <pc:picChg chg="add mod">
          <ac:chgData name="Mario Martinez" userId="3a8698ea-445f-4751-a923-c95ba728fd8c" providerId="ADAL" clId="{9F3F9936-0B87-480D-94EE-7B2B1253160F}" dt="2023-05-23T10:48:23.073" v="1243" actId="1076"/>
          <ac:picMkLst>
            <pc:docMk/>
            <pc:sldMk cId="1020275377" sldId="258"/>
            <ac:picMk id="9" creationId="{4F693AD3-DDE6-01D7-340A-E68818B39113}"/>
          </ac:picMkLst>
        </pc:picChg>
        <pc:picChg chg="add mod">
          <ac:chgData name="Mario Martinez" userId="3a8698ea-445f-4751-a923-c95ba728fd8c" providerId="ADAL" clId="{9F3F9936-0B87-480D-94EE-7B2B1253160F}" dt="2023-05-23T10:51:18.230" v="1256" actId="1076"/>
          <ac:picMkLst>
            <pc:docMk/>
            <pc:sldMk cId="1020275377" sldId="258"/>
            <ac:picMk id="1026" creationId="{037A0610-8671-1751-AF5F-D10F047F1E6B}"/>
          </ac:picMkLst>
        </pc:picChg>
      </pc:sldChg>
      <pc:sldChg chg="addSp delSp modSp mod">
        <pc:chgData name="Mario Martinez" userId="3a8698ea-445f-4751-a923-c95ba728fd8c" providerId="ADAL" clId="{9F3F9936-0B87-480D-94EE-7B2B1253160F}" dt="2023-05-23T13:54:26.726" v="5884" actId="1076"/>
        <pc:sldMkLst>
          <pc:docMk/>
          <pc:sldMk cId="823042408" sldId="259"/>
        </pc:sldMkLst>
        <pc:spChg chg="mod">
          <ac:chgData name="Mario Martinez" userId="3a8698ea-445f-4751-a923-c95ba728fd8c" providerId="ADAL" clId="{9F3F9936-0B87-480D-94EE-7B2B1253160F}" dt="2023-05-23T12:27:48.235" v="2354" actId="20577"/>
          <ac:spMkLst>
            <pc:docMk/>
            <pc:sldMk cId="823042408" sldId="259"/>
            <ac:spMk id="2" creationId="{14A201E8-3D1F-E379-EAF7-827D94F94F62}"/>
          </ac:spMkLst>
        </pc:spChg>
        <pc:spChg chg="mod">
          <ac:chgData name="Mario Martinez" userId="3a8698ea-445f-4751-a923-c95ba728fd8c" providerId="ADAL" clId="{9F3F9936-0B87-480D-94EE-7B2B1253160F}" dt="2023-05-23T12:29:01.440" v="2439" actId="20577"/>
          <ac:spMkLst>
            <pc:docMk/>
            <pc:sldMk cId="823042408" sldId="259"/>
            <ac:spMk id="4" creationId="{95AC7329-E2D5-8FE1-9F81-49A976917162}"/>
          </ac:spMkLst>
        </pc:spChg>
        <pc:spChg chg="add del mod">
          <ac:chgData name="Mario Martinez" userId="3a8698ea-445f-4751-a923-c95ba728fd8c" providerId="ADAL" clId="{9F3F9936-0B87-480D-94EE-7B2B1253160F}" dt="2023-05-23T10:55:52.606" v="1393" actId="22"/>
          <ac:spMkLst>
            <pc:docMk/>
            <pc:sldMk cId="823042408" sldId="259"/>
            <ac:spMk id="5" creationId="{E037E6F5-C35B-8A97-30E9-1CB53B4F4970}"/>
          </ac:spMkLst>
        </pc:spChg>
        <pc:spChg chg="add del mod">
          <ac:chgData name="Mario Martinez" userId="3a8698ea-445f-4751-a923-c95ba728fd8c" providerId="ADAL" clId="{9F3F9936-0B87-480D-94EE-7B2B1253160F}" dt="2023-05-23T11:11:15.431" v="1421"/>
          <ac:spMkLst>
            <pc:docMk/>
            <pc:sldMk cId="823042408" sldId="259"/>
            <ac:spMk id="14" creationId="{CB940337-AB25-8EB6-EEEC-518CE9117F4F}"/>
          </ac:spMkLst>
        </pc:spChg>
        <pc:spChg chg="add del mod">
          <ac:chgData name="Mario Martinez" userId="3a8698ea-445f-4751-a923-c95ba728fd8c" providerId="ADAL" clId="{9F3F9936-0B87-480D-94EE-7B2B1253160F}" dt="2023-05-23T12:26:07.859" v="2251"/>
          <ac:spMkLst>
            <pc:docMk/>
            <pc:sldMk cId="823042408" sldId="259"/>
            <ac:spMk id="18" creationId="{F2CCAB49-2A9F-E721-16EC-FEA698F1AFF1}"/>
          </ac:spMkLst>
        </pc:spChg>
        <pc:picChg chg="add mod">
          <ac:chgData name="Mario Martinez" userId="3a8698ea-445f-4751-a923-c95ba728fd8c" providerId="ADAL" clId="{9F3F9936-0B87-480D-94EE-7B2B1253160F}" dt="2023-05-23T13:54:26.726" v="5884" actId="1076"/>
          <ac:picMkLst>
            <pc:docMk/>
            <pc:sldMk cId="823042408" sldId="259"/>
            <ac:picMk id="3" creationId="{C630AD1F-915A-DFAA-50EF-433343AB2551}"/>
          </ac:picMkLst>
        </pc:picChg>
        <pc:picChg chg="del">
          <ac:chgData name="Mario Martinez" userId="3a8698ea-445f-4751-a923-c95ba728fd8c" providerId="ADAL" clId="{9F3F9936-0B87-480D-94EE-7B2B1253160F}" dt="2023-05-23T10:48:39.944" v="1244" actId="478"/>
          <ac:picMkLst>
            <pc:docMk/>
            <pc:sldMk cId="823042408" sldId="259"/>
            <ac:picMk id="6" creationId="{3BC41A38-8651-DACA-DBAE-73899F546059}"/>
          </ac:picMkLst>
        </pc:picChg>
        <pc:picChg chg="add del mod ord">
          <ac:chgData name="Mario Martinez" userId="3a8698ea-445f-4751-a923-c95ba728fd8c" providerId="ADAL" clId="{9F3F9936-0B87-480D-94EE-7B2B1253160F}" dt="2023-05-23T11:09:07.202" v="1416" actId="478"/>
          <ac:picMkLst>
            <pc:docMk/>
            <pc:sldMk cId="823042408" sldId="259"/>
            <ac:picMk id="8" creationId="{6021E02F-7075-11F8-87CB-71E8FECBD56D}"/>
          </ac:picMkLst>
        </pc:picChg>
        <pc:picChg chg="add del mod">
          <ac:chgData name="Mario Martinez" userId="3a8698ea-445f-4751-a923-c95ba728fd8c" providerId="ADAL" clId="{9F3F9936-0B87-480D-94EE-7B2B1253160F}" dt="2023-05-23T11:09:17.773" v="1420" actId="478"/>
          <ac:picMkLst>
            <pc:docMk/>
            <pc:sldMk cId="823042408" sldId="259"/>
            <ac:picMk id="10" creationId="{54EE97F3-28D7-50BD-9A6B-5FF2F1D2212C}"/>
          </ac:picMkLst>
        </pc:picChg>
        <pc:picChg chg="add del mod">
          <ac:chgData name="Mario Martinez" userId="3a8698ea-445f-4751-a923-c95ba728fd8c" providerId="ADAL" clId="{9F3F9936-0B87-480D-94EE-7B2B1253160F}" dt="2023-05-23T11:09:16.651" v="1419" actId="478"/>
          <ac:picMkLst>
            <pc:docMk/>
            <pc:sldMk cId="823042408" sldId="259"/>
            <ac:picMk id="12" creationId="{C935B1D9-9758-31C3-CD10-516289AF18ED}"/>
          </ac:picMkLst>
        </pc:picChg>
        <pc:picChg chg="add del mod">
          <ac:chgData name="Mario Martinez" userId="3a8698ea-445f-4751-a923-c95ba728fd8c" providerId="ADAL" clId="{9F3F9936-0B87-480D-94EE-7B2B1253160F}" dt="2023-05-23T11:57:59.599" v="2249" actId="478"/>
          <ac:picMkLst>
            <pc:docMk/>
            <pc:sldMk cId="823042408" sldId="259"/>
            <ac:picMk id="15" creationId="{B8F5B41D-463C-4B36-65CD-9144AF558B2F}"/>
          </ac:picMkLst>
        </pc:picChg>
        <pc:picChg chg="add del mod">
          <ac:chgData name="Mario Martinez" userId="3a8698ea-445f-4751-a923-c95ba728fd8c" providerId="ADAL" clId="{9F3F9936-0B87-480D-94EE-7B2B1253160F}" dt="2023-05-23T11:58:00.940" v="2250" actId="478"/>
          <ac:picMkLst>
            <pc:docMk/>
            <pc:sldMk cId="823042408" sldId="259"/>
            <ac:picMk id="16" creationId="{9CE9D4B3-EF09-80FF-E682-B2E5AB740670}"/>
          </ac:picMkLst>
        </pc:picChg>
        <pc:picChg chg="add mod">
          <ac:chgData name="Mario Martinez" userId="3a8698ea-445f-4751-a923-c95ba728fd8c" providerId="ADAL" clId="{9F3F9936-0B87-480D-94EE-7B2B1253160F}" dt="2023-05-23T12:58:32.339" v="3391" actId="14826"/>
          <ac:picMkLst>
            <pc:docMk/>
            <pc:sldMk cId="823042408" sldId="259"/>
            <ac:picMk id="19" creationId="{E5D49BC1-F739-9A7C-D91F-35161D569DFC}"/>
          </ac:picMkLst>
        </pc:picChg>
      </pc:sldChg>
      <pc:sldChg chg="modSp add del mod">
        <pc:chgData name="Mario Martinez" userId="3a8698ea-445f-4751-a923-c95ba728fd8c" providerId="ADAL" clId="{9F3F9936-0B87-480D-94EE-7B2B1253160F}" dt="2023-05-23T13:51:48.630" v="5880" actId="47"/>
        <pc:sldMkLst>
          <pc:docMk/>
          <pc:sldMk cId="2684372729" sldId="260"/>
        </pc:sldMkLst>
        <pc:grpChg chg="mod">
          <ac:chgData name="Mario Martinez" userId="3a8698ea-445f-4751-a923-c95ba728fd8c" providerId="ADAL" clId="{9F3F9936-0B87-480D-94EE-7B2B1253160F}" dt="2023-05-23T13:50:11.659" v="5862" actId="1076"/>
          <ac:grpSpMkLst>
            <pc:docMk/>
            <pc:sldMk cId="2684372729" sldId="260"/>
            <ac:grpSpMk id="7" creationId="{DA70A9F6-8D39-83FE-FCF3-E2B24B8317A2}"/>
          </ac:grpSpMkLst>
        </pc:grpChg>
      </pc:sldChg>
      <pc:sldChg chg="del">
        <pc:chgData name="Mario Martinez" userId="3a8698ea-445f-4751-a923-c95ba728fd8c" providerId="ADAL" clId="{9F3F9936-0B87-480D-94EE-7B2B1253160F}" dt="2023-05-23T12:58:36.030" v="3392" actId="47"/>
        <pc:sldMkLst>
          <pc:docMk/>
          <pc:sldMk cId="4054658637" sldId="260"/>
        </pc:sldMkLst>
      </pc:sldChg>
      <pc:sldChg chg="addSp modSp add mod">
        <pc:chgData name="Mario Martinez" userId="3a8698ea-445f-4751-a923-c95ba728fd8c" providerId="ADAL" clId="{9F3F9936-0B87-480D-94EE-7B2B1253160F}" dt="2023-05-23T13:55:56.899" v="5985" actId="1076"/>
        <pc:sldMkLst>
          <pc:docMk/>
          <pc:sldMk cId="1130193756" sldId="261"/>
        </pc:sldMkLst>
        <pc:spChg chg="mod">
          <ac:chgData name="Mario Martinez" userId="3a8698ea-445f-4751-a923-c95ba728fd8c" providerId="ADAL" clId="{9F3F9936-0B87-480D-94EE-7B2B1253160F}" dt="2023-05-23T13:50:52.163" v="5870"/>
          <ac:spMkLst>
            <pc:docMk/>
            <pc:sldMk cId="1130193756" sldId="261"/>
            <ac:spMk id="7" creationId="{A368252E-E8B7-B14B-8E8B-05136827A839}"/>
          </ac:spMkLst>
        </pc:spChg>
        <pc:spChg chg="mod">
          <ac:chgData name="Mario Martinez" userId="3a8698ea-445f-4751-a923-c95ba728fd8c" providerId="ADAL" clId="{9F3F9936-0B87-480D-94EE-7B2B1253160F}" dt="2023-05-23T13:50:49.658" v="5868"/>
          <ac:spMkLst>
            <pc:docMk/>
            <pc:sldMk cId="1130193756" sldId="261"/>
            <ac:spMk id="14" creationId="{95C8AD48-C4CE-97A8-7C42-D797A45A6F6E}"/>
          </ac:spMkLst>
        </pc:spChg>
        <pc:spChg chg="mod">
          <ac:chgData name="Mario Martinez" userId="3a8698ea-445f-4751-a923-c95ba728fd8c" providerId="ADAL" clId="{9F3F9936-0B87-480D-94EE-7B2B1253160F}" dt="2023-05-23T13:50:45.537" v="5866" actId="207"/>
          <ac:spMkLst>
            <pc:docMk/>
            <pc:sldMk cId="1130193756" sldId="261"/>
            <ac:spMk id="19" creationId="{F4911AAE-D9F7-6F21-C962-9C3C1A7B8863}"/>
          </ac:spMkLst>
        </pc:spChg>
        <pc:picChg chg="add mod">
          <ac:chgData name="Mario Martinez" userId="3a8698ea-445f-4751-a923-c95ba728fd8c" providerId="ADAL" clId="{9F3F9936-0B87-480D-94EE-7B2B1253160F}" dt="2023-05-23T13:55:56.899" v="5985" actId="1076"/>
          <ac:picMkLst>
            <pc:docMk/>
            <pc:sldMk cId="1130193756" sldId="261"/>
            <ac:picMk id="3" creationId="{E28F47A6-9F2E-F136-F602-35120B5DEEC1}"/>
          </ac:picMkLst>
        </pc:picChg>
        <pc:picChg chg="mod">
          <ac:chgData name="Mario Martinez" userId="3a8698ea-445f-4751-a923-c95ba728fd8c" providerId="ADAL" clId="{9F3F9936-0B87-480D-94EE-7B2B1253160F}" dt="2023-05-23T13:50:01.175" v="5859" actId="1076"/>
          <ac:picMkLst>
            <pc:docMk/>
            <pc:sldMk cId="1130193756" sldId="261"/>
            <ac:picMk id="5" creationId="{1942DD13-52DD-F7D5-84EB-370047C35B0A}"/>
          </ac:picMkLst>
        </pc:picChg>
        <pc:cxnChg chg="mod">
          <ac:chgData name="Mario Martinez" userId="3a8698ea-445f-4751-a923-c95ba728fd8c" providerId="ADAL" clId="{9F3F9936-0B87-480D-94EE-7B2B1253160F}" dt="2023-05-23T13:50:30.627" v="5864" actId="1582"/>
          <ac:cxnSpMkLst>
            <pc:docMk/>
            <pc:sldMk cId="1130193756" sldId="261"/>
            <ac:cxnSpMk id="6" creationId="{32D94F3F-817E-DA62-6848-EDF0059D7E18}"/>
          </ac:cxnSpMkLst>
        </pc:cxnChg>
        <pc:cxnChg chg="mod">
          <ac:chgData name="Mario Martinez" userId="3a8698ea-445f-4751-a923-c95ba728fd8c" providerId="ADAL" clId="{9F3F9936-0B87-480D-94EE-7B2B1253160F}" dt="2023-05-23T13:50:30.627" v="5864" actId="1582"/>
          <ac:cxnSpMkLst>
            <pc:docMk/>
            <pc:sldMk cId="1130193756" sldId="261"/>
            <ac:cxnSpMk id="10" creationId="{D99E7153-A1AD-719D-F89B-9C9F3392C1E4}"/>
          </ac:cxnSpMkLst>
        </pc:cxnChg>
        <pc:cxnChg chg="mod">
          <ac:chgData name="Mario Martinez" userId="3a8698ea-445f-4751-a923-c95ba728fd8c" providerId="ADAL" clId="{9F3F9936-0B87-480D-94EE-7B2B1253160F}" dt="2023-05-23T13:50:30.627" v="5864" actId="1582"/>
          <ac:cxnSpMkLst>
            <pc:docMk/>
            <pc:sldMk cId="1130193756" sldId="261"/>
            <ac:cxnSpMk id="18" creationId="{C7274C4C-B243-F806-1AF7-330D03A211A6}"/>
          </ac:cxnSpMkLst>
        </pc:cxnChg>
        <pc:cxnChg chg="mod">
          <ac:chgData name="Mario Martinez" userId="3a8698ea-445f-4751-a923-c95ba728fd8c" providerId="ADAL" clId="{9F3F9936-0B87-480D-94EE-7B2B1253160F}" dt="2023-05-23T13:50:30.627" v="5864" actId="1582"/>
          <ac:cxnSpMkLst>
            <pc:docMk/>
            <pc:sldMk cId="1130193756" sldId="261"/>
            <ac:cxnSpMk id="20" creationId="{90D307DC-1C17-0639-4143-52AE3B6AAA33}"/>
          </ac:cxnSpMkLst>
        </pc:cxnChg>
      </pc:sldChg>
      <pc:sldChg chg="del">
        <pc:chgData name="Mario Martinez" userId="3a8698ea-445f-4751-a923-c95ba728fd8c" providerId="ADAL" clId="{9F3F9936-0B87-480D-94EE-7B2B1253160F}" dt="2023-05-23T12:58:37.751" v="3393" actId="47"/>
        <pc:sldMkLst>
          <pc:docMk/>
          <pc:sldMk cId="2854858729" sldId="261"/>
        </pc:sldMkLst>
      </pc:sldChg>
      <pc:sldChg chg="del">
        <pc:chgData name="Mario Martinez" userId="3a8698ea-445f-4751-a923-c95ba728fd8c" providerId="ADAL" clId="{9F3F9936-0B87-480D-94EE-7B2B1253160F}" dt="2023-05-23T12:58:39.090" v="3394" actId="47"/>
        <pc:sldMkLst>
          <pc:docMk/>
          <pc:sldMk cId="2869793201" sldId="262"/>
        </pc:sldMkLst>
      </pc:sldChg>
      <pc:sldChg chg="del">
        <pc:chgData name="Mario Martinez" userId="3a8698ea-445f-4751-a923-c95ba728fd8c" providerId="ADAL" clId="{9F3F9936-0B87-480D-94EE-7B2B1253160F}" dt="2023-05-23T12:58:40.395" v="3395" actId="47"/>
        <pc:sldMkLst>
          <pc:docMk/>
          <pc:sldMk cId="363996900" sldId="263"/>
        </pc:sldMkLst>
      </pc:sldChg>
      <pc:sldChg chg="del">
        <pc:chgData name="Mario Martinez" userId="3a8698ea-445f-4751-a923-c95ba728fd8c" providerId="ADAL" clId="{9F3F9936-0B87-480D-94EE-7B2B1253160F}" dt="2023-05-23T12:58:42.884" v="3397" actId="47"/>
        <pc:sldMkLst>
          <pc:docMk/>
          <pc:sldMk cId="2559027554" sldId="264"/>
        </pc:sldMkLst>
      </pc:sldChg>
      <pc:sldChg chg="del">
        <pc:chgData name="Mario Martinez" userId="3a8698ea-445f-4751-a923-c95ba728fd8c" providerId="ADAL" clId="{9F3F9936-0B87-480D-94EE-7B2B1253160F}" dt="2023-05-23T12:58:41.672" v="3396" actId="47"/>
        <pc:sldMkLst>
          <pc:docMk/>
          <pc:sldMk cId="1326999294" sldId="265"/>
        </pc:sldMkLst>
      </pc:sldChg>
      <pc:sldChg chg="modSp add mod">
        <pc:chgData name="Mario Martinez" userId="3a8698ea-445f-4751-a923-c95ba728fd8c" providerId="ADAL" clId="{9F3F9936-0B87-480D-94EE-7B2B1253160F}" dt="2023-05-23T13:49:07.135" v="5857" actId="20577"/>
        <pc:sldMkLst>
          <pc:docMk/>
          <pc:sldMk cId="3023995479" sldId="265"/>
        </pc:sldMkLst>
        <pc:spChg chg="mod">
          <ac:chgData name="Mario Martinez" userId="3a8698ea-445f-4751-a923-c95ba728fd8c" providerId="ADAL" clId="{9F3F9936-0B87-480D-94EE-7B2B1253160F}" dt="2023-05-23T13:17:43.237" v="3911" actId="20577"/>
          <ac:spMkLst>
            <pc:docMk/>
            <pc:sldMk cId="3023995479" sldId="265"/>
            <ac:spMk id="2" creationId="{7B25F0D1-52E6-3A94-CDE1-7799E56AF0D2}"/>
          </ac:spMkLst>
        </pc:spChg>
        <pc:spChg chg="mod">
          <ac:chgData name="Mario Martinez" userId="3a8698ea-445f-4751-a923-c95ba728fd8c" providerId="ADAL" clId="{9F3F9936-0B87-480D-94EE-7B2B1253160F}" dt="2023-05-23T13:49:07.135" v="5857" actId="20577"/>
          <ac:spMkLst>
            <pc:docMk/>
            <pc:sldMk cId="3023995479" sldId="265"/>
            <ac:spMk id="3" creationId="{CB2E79EB-1F35-3AF9-B22D-7DDDC56A883C}"/>
          </ac:spMkLst>
        </pc:spChg>
      </pc:sldChg>
      <pc:sldChg chg="addSp delSp modSp mod">
        <pc:chgData name="Mario Martinez" userId="3a8698ea-445f-4751-a923-c95ba728fd8c" providerId="ADAL" clId="{9F3F9936-0B87-480D-94EE-7B2B1253160F}" dt="2023-05-23T13:17:23.555" v="3897" actId="6549"/>
        <pc:sldMkLst>
          <pc:docMk/>
          <pc:sldMk cId="3260189706" sldId="342"/>
        </pc:sldMkLst>
        <pc:spChg chg="mod">
          <ac:chgData name="Mario Martinez" userId="3a8698ea-445f-4751-a923-c95ba728fd8c" providerId="ADAL" clId="{9F3F9936-0B87-480D-94EE-7B2B1253160F}" dt="2023-05-23T13:17:23.555" v="3897" actId="6549"/>
          <ac:spMkLst>
            <pc:docMk/>
            <pc:sldMk cId="3260189706" sldId="342"/>
            <ac:spMk id="2" creationId="{43E51542-C980-BEAE-5D84-CF98B0737F15}"/>
          </ac:spMkLst>
        </pc:spChg>
        <pc:spChg chg="add del mod">
          <ac:chgData name="Mario Martinez" userId="3a8698ea-445f-4751-a923-c95ba728fd8c" providerId="ADAL" clId="{9F3F9936-0B87-480D-94EE-7B2B1253160F}" dt="2023-05-23T13:06:13.852" v="3531" actId="478"/>
          <ac:spMkLst>
            <pc:docMk/>
            <pc:sldMk cId="3260189706" sldId="342"/>
            <ac:spMk id="3" creationId="{0E1E9D1A-9854-957B-81F5-D2693E8D320E}"/>
          </ac:spMkLst>
        </pc:spChg>
      </pc:sldChg>
      <pc:sldChg chg="del">
        <pc:chgData name="Mario Martinez" userId="3a8698ea-445f-4751-a923-c95ba728fd8c" providerId="ADAL" clId="{9F3F9936-0B87-480D-94EE-7B2B1253160F}" dt="2023-05-23T12:58:45.572" v="3398" actId="47"/>
        <pc:sldMkLst>
          <pc:docMk/>
          <pc:sldMk cId="3343639431" sldId="344"/>
        </pc:sldMkLst>
      </pc:sldChg>
      <pc:sldChg chg="addSp delSp modSp add mod ord">
        <pc:chgData name="Mario Martinez" userId="3a8698ea-445f-4751-a923-c95ba728fd8c" providerId="ADAL" clId="{9F3F9936-0B87-480D-94EE-7B2B1253160F}" dt="2023-05-23T13:56:11.932" v="5987" actId="1076"/>
        <pc:sldMkLst>
          <pc:docMk/>
          <pc:sldMk cId="1621845253" sldId="345"/>
        </pc:sldMkLst>
        <pc:spChg chg="mod">
          <ac:chgData name="Mario Martinez" userId="3a8698ea-445f-4751-a923-c95ba728fd8c" providerId="ADAL" clId="{9F3F9936-0B87-480D-94EE-7B2B1253160F}" dt="2023-05-23T12:32:59.374" v="2634" actId="20577"/>
          <ac:spMkLst>
            <pc:docMk/>
            <pc:sldMk cId="1621845253" sldId="345"/>
            <ac:spMk id="2" creationId="{14A201E8-3D1F-E379-EAF7-827D94F94F62}"/>
          </ac:spMkLst>
        </pc:spChg>
        <pc:spChg chg="mod">
          <ac:chgData name="Mario Martinez" userId="3a8698ea-445f-4751-a923-c95ba728fd8c" providerId="ADAL" clId="{9F3F9936-0B87-480D-94EE-7B2B1253160F}" dt="2023-05-23T12:32:02.230" v="2613" actId="20577"/>
          <ac:spMkLst>
            <pc:docMk/>
            <pc:sldMk cId="1621845253" sldId="345"/>
            <ac:spMk id="4" creationId="{95AC7329-E2D5-8FE1-9F81-49A976917162}"/>
          </ac:spMkLst>
        </pc:spChg>
        <pc:spChg chg="add del mod">
          <ac:chgData name="Mario Martinez" userId="3a8698ea-445f-4751-a923-c95ba728fd8c" providerId="ADAL" clId="{9F3F9936-0B87-480D-94EE-7B2B1253160F}" dt="2023-05-23T12:29:23.925" v="2461"/>
          <ac:spMkLst>
            <pc:docMk/>
            <pc:sldMk cId="1621845253" sldId="345"/>
            <ac:spMk id="8" creationId="{7C4CAFA7-CA1E-B403-84A4-F8FC29198F34}"/>
          </ac:spMkLst>
        </pc:spChg>
        <pc:picChg chg="add mod">
          <ac:chgData name="Mario Martinez" userId="3a8698ea-445f-4751-a923-c95ba728fd8c" providerId="ADAL" clId="{9F3F9936-0B87-480D-94EE-7B2B1253160F}" dt="2023-05-23T13:56:11.932" v="5987" actId="1076"/>
          <ac:picMkLst>
            <pc:docMk/>
            <pc:sldMk cId="1621845253" sldId="345"/>
            <ac:picMk id="3" creationId="{22F58FBD-8C2B-FCCA-20FD-E7EBE7825FA5}"/>
          </ac:picMkLst>
        </pc:picChg>
        <pc:picChg chg="add del mod">
          <ac:chgData name="Mario Martinez" userId="3a8698ea-445f-4751-a923-c95ba728fd8c" providerId="ADAL" clId="{9F3F9936-0B87-480D-94EE-7B2B1253160F}" dt="2023-05-23T11:41:25.996" v="1607" actId="478"/>
          <ac:picMkLst>
            <pc:docMk/>
            <pc:sldMk cId="1621845253" sldId="345"/>
            <ac:picMk id="5" creationId="{87355AB6-104F-0397-B61E-7D4B9C1869E7}"/>
          </ac:picMkLst>
        </pc:picChg>
        <pc:picChg chg="add del mod">
          <ac:chgData name="Mario Martinez" userId="3a8698ea-445f-4751-a923-c95ba728fd8c" providerId="ADAL" clId="{9F3F9936-0B87-480D-94EE-7B2B1253160F}" dt="2023-05-23T12:29:18.107" v="2460" actId="478"/>
          <ac:picMkLst>
            <pc:docMk/>
            <pc:sldMk cId="1621845253" sldId="345"/>
            <ac:picMk id="6" creationId="{AD6D4B90-048F-E91B-34FD-21F36130AC04}"/>
          </ac:picMkLst>
        </pc:picChg>
        <pc:picChg chg="add mod">
          <ac:chgData name="Mario Martinez" userId="3a8698ea-445f-4751-a923-c95ba728fd8c" providerId="ADAL" clId="{9F3F9936-0B87-480D-94EE-7B2B1253160F}" dt="2023-05-23T12:30:32.761" v="2466" actId="1076"/>
          <ac:picMkLst>
            <pc:docMk/>
            <pc:sldMk cId="1621845253" sldId="345"/>
            <ac:picMk id="9" creationId="{3DB3BECA-53BD-0F81-610F-3E3C0182097C}"/>
          </ac:picMkLst>
        </pc:picChg>
        <pc:picChg chg="del">
          <ac:chgData name="Mario Martinez" userId="3a8698ea-445f-4751-a923-c95ba728fd8c" providerId="ADAL" clId="{9F3F9936-0B87-480D-94EE-7B2B1253160F}" dt="2023-05-23T12:29:15.094" v="2458" actId="478"/>
          <ac:picMkLst>
            <pc:docMk/>
            <pc:sldMk cId="1621845253" sldId="345"/>
            <ac:picMk id="15" creationId="{B8F5B41D-463C-4B36-65CD-9144AF558B2F}"/>
          </ac:picMkLst>
        </pc:picChg>
        <pc:picChg chg="del mod">
          <ac:chgData name="Mario Martinez" userId="3a8698ea-445f-4751-a923-c95ba728fd8c" providerId="ADAL" clId="{9F3F9936-0B87-480D-94EE-7B2B1253160F}" dt="2023-05-23T12:29:17.371" v="2459" actId="478"/>
          <ac:picMkLst>
            <pc:docMk/>
            <pc:sldMk cId="1621845253" sldId="345"/>
            <ac:picMk id="16" creationId="{9CE9D4B3-EF09-80FF-E682-B2E5AB740670}"/>
          </ac:picMkLst>
        </pc:picChg>
      </pc:sldChg>
      <pc:sldChg chg="modSp add mod ord">
        <pc:chgData name="Mario Martinez" userId="3a8698ea-445f-4751-a923-c95ba728fd8c" providerId="ADAL" clId="{9F3F9936-0B87-480D-94EE-7B2B1253160F}" dt="2023-05-23T13:09:30.615" v="3608" actId="20577"/>
        <pc:sldMkLst>
          <pc:docMk/>
          <pc:sldMk cId="3572312098" sldId="346"/>
        </pc:sldMkLst>
        <pc:spChg chg="mod">
          <ac:chgData name="Mario Martinez" userId="3a8698ea-445f-4751-a923-c95ba728fd8c" providerId="ADAL" clId="{9F3F9936-0B87-480D-94EE-7B2B1253160F}" dt="2023-05-23T13:09:30.615" v="3608" actId="20577"/>
          <ac:spMkLst>
            <pc:docMk/>
            <pc:sldMk cId="3572312098" sldId="346"/>
            <ac:spMk id="2" creationId="{14A201E8-3D1F-E379-EAF7-827D94F94F62}"/>
          </ac:spMkLst>
        </pc:spChg>
        <pc:spChg chg="mod">
          <ac:chgData name="Mario Martinez" userId="3a8698ea-445f-4751-a923-c95ba728fd8c" providerId="ADAL" clId="{9F3F9936-0B87-480D-94EE-7B2B1253160F}" dt="2023-05-23T11:56:14.989" v="2198" actId="20577"/>
          <ac:spMkLst>
            <pc:docMk/>
            <pc:sldMk cId="3572312098" sldId="346"/>
            <ac:spMk id="4" creationId="{95AC7329-E2D5-8FE1-9F81-49A976917162}"/>
          </ac:spMkLst>
        </pc:spChg>
        <pc:picChg chg="mod">
          <ac:chgData name="Mario Martinez" userId="3a8698ea-445f-4751-a923-c95ba728fd8c" providerId="ADAL" clId="{9F3F9936-0B87-480D-94EE-7B2B1253160F}" dt="2023-05-23T11:52:12.446" v="1698" actId="1076"/>
          <ac:picMkLst>
            <pc:docMk/>
            <pc:sldMk cId="3572312098" sldId="346"/>
            <ac:picMk id="6" creationId="{AD6D4B90-048F-E91B-34FD-21F36130AC04}"/>
          </ac:picMkLst>
        </pc:picChg>
        <pc:picChg chg="mod">
          <ac:chgData name="Mario Martinez" userId="3a8698ea-445f-4751-a923-c95ba728fd8c" providerId="ADAL" clId="{9F3F9936-0B87-480D-94EE-7B2B1253160F}" dt="2023-05-23T11:52:12.446" v="1698" actId="1076"/>
          <ac:picMkLst>
            <pc:docMk/>
            <pc:sldMk cId="3572312098" sldId="346"/>
            <ac:picMk id="16" creationId="{9CE9D4B3-EF09-80FF-E682-B2E5AB740670}"/>
          </ac:picMkLst>
        </pc:picChg>
      </pc:sldChg>
      <pc:sldChg chg="addSp delSp modSp add mod">
        <pc:chgData name="Mario Martinez" userId="3a8698ea-445f-4751-a923-c95ba728fd8c" providerId="ADAL" clId="{9F3F9936-0B87-480D-94EE-7B2B1253160F}" dt="2023-05-23T12:57:49.344" v="3390" actId="403"/>
        <pc:sldMkLst>
          <pc:docMk/>
          <pc:sldMk cId="4017593784" sldId="347"/>
        </pc:sldMkLst>
        <pc:spChg chg="mod">
          <ac:chgData name="Mario Martinez" userId="3a8698ea-445f-4751-a923-c95ba728fd8c" providerId="ADAL" clId="{9F3F9936-0B87-480D-94EE-7B2B1253160F}" dt="2023-05-23T12:57:49.344" v="3390" actId="403"/>
          <ac:spMkLst>
            <pc:docMk/>
            <pc:sldMk cId="4017593784" sldId="347"/>
            <ac:spMk id="2" creationId="{14A201E8-3D1F-E379-EAF7-827D94F94F62}"/>
          </ac:spMkLst>
        </pc:spChg>
        <pc:spChg chg="add del mod">
          <ac:chgData name="Mario Martinez" userId="3a8698ea-445f-4751-a923-c95ba728fd8c" providerId="ADAL" clId="{9F3F9936-0B87-480D-94EE-7B2B1253160F}" dt="2023-05-23T12:32:41.524" v="2630"/>
          <ac:spMkLst>
            <pc:docMk/>
            <pc:sldMk cId="4017593784" sldId="347"/>
            <ac:spMk id="5" creationId="{EF2F0FE6-82BE-C946-93EC-3DFE1E9C12B8}"/>
          </ac:spMkLst>
        </pc:spChg>
        <pc:spChg chg="add del mod">
          <ac:chgData name="Mario Martinez" userId="3a8698ea-445f-4751-a923-c95ba728fd8c" providerId="ADAL" clId="{9F3F9936-0B87-480D-94EE-7B2B1253160F}" dt="2023-05-23T12:40:49.191" v="2665"/>
          <ac:spMkLst>
            <pc:docMk/>
            <pc:sldMk cId="4017593784" sldId="347"/>
            <ac:spMk id="8" creationId="{5365AD93-6809-39EE-ABD8-DDB293790A13}"/>
          </ac:spMkLst>
        </pc:spChg>
        <pc:picChg chg="add del mod">
          <ac:chgData name="Mario Martinez" userId="3a8698ea-445f-4751-a923-c95ba728fd8c" providerId="ADAL" clId="{9F3F9936-0B87-480D-94EE-7B2B1253160F}" dt="2023-05-23T12:34:04.598" v="2664" actId="478"/>
          <ac:picMkLst>
            <pc:docMk/>
            <pc:sldMk cId="4017593784" sldId="347"/>
            <ac:picMk id="6" creationId="{549B1209-AB2F-6D9C-84FD-E82A3EFA473A}"/>
          </ac:picMkLst>
        </pc:picChg>
        <pc:picChg chg="del">
          <ac:chgData name="Mario Martinez" userId="3a8698ea-445f-4751-a923-c95ba728fd8c" providerId="ADAL" clId="{9F3F9936-0B87-480D-94EE-7B2B1253160F}" dt="2023-05-23T12:32:14.661" v="2622" actId="478"/>
          <ac:picMkLst>
            <pc:docMk/>
            <pc:sldMk cId="4017593784" sldId="347"/>
            <ac:picMk id="9" creationId="{3DB3BECA-53BD-0F81-610F-3E3C0182097C}"/>
          </ac:picMkLst>
        </pc:picChg>
        <pc:picChg chg="add mod">
          <ac:chgData name="Mario Martinez" userId="3a8698ea-445f-4751-a923-c95ba728fd8c" providerId="ADAL" clId="{9F3F9936-0B87-480D-94EE-7B2B1253160F}" dt="2023-05-23T12:42:17.855" v="2781" actId="1076"/>
          <ac:picMkLst>
            <pc:docMk/>
            <pc:sldMk cId="4017593784" sldId="347"/>
            <ac:picMk id="10" creationId="{4ACDEE83-8CF4-9E30-BFDA-2566055F42A7}"/>
          </ac:picMkLst>
        </pc:picChg>
      </pc:sldChg>
      <pc:sldChg chg="addSp delSp modSp add mod">
        <pc:chgData name="Mario Martinez" userId="3a8698ea-445f-4751-a923-c95ba728fd8c" providerId="ADAL" clId="{9F3F9936-0B87-480D-94EE-7B2B1253160F}" dt="2023-05-23T13:55:47.452" v="5984" actId="1076"/>
        <pc:sldMkLst>
          <pc:docMk/>
          <pc:sldMk cId="3663776726" sldId="348"/>
        </pc:sldMkLst>
        <pc:spChg chg="mod">
          <ac:chgData name="Mario Martinez" userId="3a8698ea-445f-4751-a923-c95ba728fd8c" providerId="ADAL" clId="{9F3F9936-0B87-480D-94EE-7B2B1253160F}" dt="2023-05-23T13:03:15.730" v="3509" actId="20577"/>
          <ac:spMkLst>
            <pc:docMk/>
            <pc:sldMk cId="3663776726" sldId="348"/>
            <ac:spMk id="2" creationId="{14A201E8-3D1F-E379-EAF7-827D94F94F62}"/>
          </ac:spMkLst>
        </pc:spChg>
        <pc:spChg chg="add del mod">
          <ac:chgData name="Mario Martinez" userId="3a8698ea-445f-4751-a923-c95ba728fd8c" providerId="ADAL" clId="{9F3F9936-0B87-480D-94EE-7B2B1253160F}" dt="2023-05-23T13:00:11.634" v="3438"/>
          <ac:spMkLst>
            <pc:docMk/>
            <pc:sldMk cId="3663776726" sldId="348"/>
            <ac:spMk id="5" creationId="{66ECF7D6-E73D-A7BD-8DF7-D30143F7A7ED}"/>
          </ac:spMkLst>
        </pc:spChg>
        <pc:picChg chg="add mod">
          <ac:chgData name="Mario Martinez" userId="3a8698ea-445f-4751-a923-c95ba728fd8c" providerId="ADAL" clId="{9F3F9936-0B87-480D-94EE-7B2B1253160F}" dt="2023-05-23T13:55:47.452" v="5984" actId="1076"/>
          <ac:picMkLst>
            <pc:docMk/>
            <pc:sldMk cId="3663776726" sldId="348"/>
            <ac:picMk id="3" creationId="{06EE67DA-5580-6604-977C-78169D6E0B71}"/>
          </ac:picMkLst>
        </pc:picChg>
        <pc:picChg chg="add mod">
          <ac:chgData name="Mario Martinez" userId="3a8698ea-445f-4751-a923-c95ba728fd8c" providerId="ADAL" clId="{9F3F9936-0B87-480D-94EE-7B2B1253160F}" dt="2023-05-23T13:55:47.452" v="5984" actId="1076"/>
          <ac:picMkLst>
            <pc:docMk/>
            <pc:sldMk cId="3663776726" sldId="348"/>
            <ac:picMk id="5" creationId="{826974A7-2999-C022-39C9-1145DACC284B}"/>
          </ac:picMkLst>
        </pc:picChg>
        <pc:picChg chg="add del mod">
          <ac:chgData name="Mario Martinez" userId="3a8698ea-445f-4751-a923-c95ba728fd8c" providerId="ADAL" clId="{9F3F9936-0B87-480D-94EE-7B2B1253160F}" dt="2023-05-23T13:00:09.739" v="3437"/>
          <ac:picMkLst>
            <pc:docMk/>
            <pc:sldMk cId="3663776726" sldId="348"/>
            <ac:picMk id="6" creationId="{9C91A944-0CEE-A026-1676-43E137ED6AAD}"/>
          </ac:picMkLst>
        </pc:picChg>
        <pc:picChg chg="add mod">
          <ac:chgData name="Mario Martinez" userId="3a8698ea-445f-4751-a923-c95ba728fd8c" providerId="ADAL" clId="{9F3F9936-0B87-480D-94EE-7B2B1253160F}" dt="2023-05-23T13:00:14.002" v="3439" actId="1076"/>
          <ac:picMkLst>
            <pc:docMk/>
            <pc:sldMk cId="3663776726" sldId="348"/>
            <ac:picMk id="7" creationId="{C5056C52-6F6E-960F-832D-0846F66BFA45}"/>
          </ac:picMkLst>
        </pc:picChg>
        <pc:picChg chg="del">
          <ac:chgData name="Mario Martinez" userId="3a8698ea-445f-4751-a923-c95ba728fd8c" providerId="ADAL" clId="{9F3F9936-0B87-480D-94EE-7B2B1253160F}" dt="2023-05-23T13:00:08.520" v="3435" actId="478"/>
          <ac:picMkLst>
            <pc:docMk/>
            <pc:sldMk cId="3663776726" sldId="348"/>
            <ac:picMk id="19" creationId="{E5D49BC1-F739-9A7C-D91F-35161D569DFC}"/>
          </ac:picMkLst>
        </pc:picChg>
      </pc:sldChg>
      <pc:sldChg chg="addSp delSp modSp add mod">
        <pc:chgData name="Mario Martinez" userId="3a8698ea-445f-4751-a923-c95ba728fd8c" providerId="ADAL" clId="{9F3F9936-0B87-480D-94EE-7B2B1253160F}" dt="2023-05-23T13:54:42.635" v="5890" actId="1076"/>
        <pc:sldMkLst>
          <pc:docMk/>
          <pc:sldMk cId="1978396087" sldId="349"/>
        </pc:sldMkLst>
        <pc:spChg chg="mod">
          <ac:chgData name="Mario Martinez" userId="3a8698ea-445f-4751-a923-c95ba728fd8c" providerId="ADAL" clId="{9F3F9936-0B87-480D-94EE-7B2B1253160F}" dt="2023-05-23T13:51:24.533" v="5877" actId="14100"/>
          <ac:spMkLst>
            <pc:docMk/>
            <pc:sldMk cId="1978396087" sldId="349"/>
            <ac:spMk id="9" creationId="{37F769AC-9E07-3353-C47A-B9F25BEB0CC2}"/>
          </ac:spMkLst>
        </pc:spChg>
        <pc:spChg chg="mod">
          <ac:chgData name="Mario Martinez" userId="3a8698ea-445f-4751-a923-c95ba728fd8c" providerId="ADAL" clId="{9F3F9936-0B87-480D-94EE-7B2B1253160F}" dt="2023-05-23T13:51:06.435" v="5872"/>
          <ac:spMkLst>
            <pc:docMk/>
            <pc:sldMk cId="1978396087" sldId="349"/>
            <ac:spMk id="13" creationId="{0F82C437-CA7C-41DC-3BEE-671A229E6424}"/>
          </ac:spMkLst>
        </pc:spChg>
        <pc:spChg chg="del">
          <ac:chgData name="Mario Martinez" userId="3a8698ea-445f-4751-a923-c95ba728fd8c" providerId="ADAL" clId="{9F3F9936-0B87-480D-94EE-7B2B1253160F}" dt="2023-05-23T13:51:11.875" v="5873" actId="478"/>
          <ac:spMkLst>
            <pc:docMk/>
            <pc:sldMk cId="1978396087" sldId="349"/>
            <ac:spMk id="19" creationId="{B6BF95FD-118B-A5E0-C11D-62476C3077B3}"/>
          </ac:spMkLst>
        </pc:spChg>
        <pc:picChg chg="add mod">
          <ac:chgData name="Mario Martinez" userId="3a8698ea-445f-4751-a923-c95ba728fd8c" providerId="ADAL" clId="{9F3F9936-0B87-480D-94EE-7B2B1253160F}" dt="2023-05-23T13:54:42.635" v="5890" actId="1076"/>
          <ac:picMkLst>
            <pc:docMk/>
            <pc:sldMk cId="1978396087" sldId="349"/>
            <ac:picMk id="3" creationId="{00AB589F-BEC9-C82C-B940-55841F8ACE42}"/>
          </ac:picMkLst>
        </pc:picChg>
        <pc:picChg chg="mod">
          <ac:chgData name="Mario Martinez" userId="3a8698ea-445f-4751-a923-c95ba728fd8c" providerId="ADAL" clId="{9F3F9936-0B87-480D-94EE-7B2B1253160F}" dt="2023-05-23T13:50:07.479" v="5860" actId="1076"/>
          <ac:picMkLst>
            <pc:docMk/>
            <pc:sldMk cId="1978396087" sldId="349"/>
            <ac:picMk id="5" creationId="{6B40A2DC-FB75-DEB1-37DB-1E43C9D17E71}"/>
          </ac:picMkLst>
        </pc:picChg>
        <pc:cxnChg chg="mod">
          <ac:chgData name="Mario Martinez" userId="3a8698ea-445f-4751-a923-c95ba728fd8c" providerId="ADAL" clId="{9F3F9936-0B87-480D-94EE-7B2B1253160F}" dt="2023-05-23T13:51:35.786" v="5879" actId="1582"/>
          <ac:cxnSpMkLst>
            <pc:docMk/>
            <pc:sldMk cId="1978396087" sldId="349"/>
            <ac:cxnSpMk id="7" creationId="{C0ACB9AE-4F49-A6D9-8FAA-8A24AF9506C3}"/>
          </ac:cxnSpMkLst>
        </pc:cxnChg>
        <pc:cxnChg chg="mod">
          <ac:chgData name="Mario Martinez" userId="3a8698ea-445f-4751-a923-c95ba728fd8c" providerId="ADAL" clId="{9F3F9936-0B87-480D-94EE-7B2B1253160F}" dt="2023-05-23T13:51:35.786" v="5879" actId="1582"/>
          <ac:cxnSpMkLst>
            <pc:docMk/>
            <pc:sldMk cId="1978396087" sldId="349"/>
            <ac:cxnSpMk id="12" creationId="{6BE4F351-F378-3507-1D1E-ED95FA949126}"/>
          </ac:cxnSpMkLst>
        </pc:cxnChg>
        <pc:cxnChg chg="mod">
          <ac:chgData name="Mario Martinez" userId="3a8698ea-445f-4751-a923-c95ba728fd8c" providerId="ADAL" clId="{9F3F9936-0B87-480D-94EE-7B2B1253160F}" dt="2023-05-23T13:51:35.786" v="5879" actId="1582"/>
          <ac:cxnSpMkLst>
            <pc:docMk/>
            <pc:sldMk cId="1978396087" sldId="349"/>
            <ac:cxnSpMk id="16" creationId="{E578EC02-D95D-3280-E3AD-C2641F37CFED}"/>
          </ac:cxnSpMkLst>
        </pc:cxnChg>
        <pc:cxnChg chg="del mod">
          <ac:chgData name="Mario Martinez" userId="3a8698ea-445f-4751-a923-c95ba728fd8c" providerId="ADAL" clId="{9F3F9936-0B87-480D-94EE-7B2B1253160F}" dt="2023-05-23T13:51:13.276" v="5874" actId="478"/>
          <ac:cxnSpMkLst>
            <pc:docMk/>
            <pc:sldMk cId="1978396087" sldId="349"/>
            <ac:cxnSpMk id="20" creationId="{C72E6738-4528-B684-FE9F-FAAF1D69CBAE}"/>
          </ac:cxnSpMkLst>
        </pc:cxnChg>
      </pc:sldChg>
      <pc:sldChg chg="add del">
        <pc:chgData name="Mario Martinez" userId="3a8698ea-445f-4751-a923-c95ba728fd8c" providerId="ADAL" clId="{9F3F9936-0B87-480D-94EE-7B2B1253160F}" dt="2023-05-23T12:59:27.787" v="3421"/>
        <pc:sldMkLst>
          <pc:docMk/>
          <pc:sldMk cId="3978799326" sldId="34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Simple Bl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7E53C0-197E-4E39-3DF4-1922645929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5992" y="566709"/>
            <a:ext cx="2528178" cy="783735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084F6E-C402-E001-B8A3-477D91DB62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4"/>
            <a:ext cx="1655762" cy="1655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spc="15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66F76-74B9-E616-003F-9F120677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5831-62F6-248F-2536-5365792A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824EA-FB57-AA42-CC47-10702187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5C5B81-6D3C-324B-1D70-12F6AA44804C}"/>
              </a:ext>
            </a:extLst>
          </p:cNvPr>
          <p:cNvSpPr txBox="1"/>
          <p:nvPr userDrawn="1"/>
        </p:nvSpPr>
        <p:spPr>
          <a:xfrm>
            <a:off x="8340436" y="5946135"/>
            <a:ext cx="3851564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6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imple Logo Blue/Blac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831A6E-5C61-78AF-5D8D-D13531A7B87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23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8331200" y="337402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chemeClr val="bg1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chemeClr val="bg1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3F2E9BD9-31F1-4DD0-ADA8-BBC83DFA5C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09" b="28208"/>
          <a:stretch/>
        </p:blipFill>
        <p:spPr>
          <a:xfrm>
            <a:off x="5152292" y="1081454"/>
            <a:ext cx="7039708" cy="577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70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imple Logo White/Black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8331200" y="337402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3F2E9BD9-31F1-4DD0-ADA8-BBC83DFA5C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09" b="28208"/>
          <a:stretch/>
        </p:blipFill>
        <p:spPr>
          <a:xfrm>
            <a:off x="5152292" y="1081454"/>
            <a:ext cx="7039708" cy="577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96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imple Logo White/Black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1084A2C-5D21-7A98-F6D9-A5AC70C571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 b="28024"/>
          <a:stretch/>
        </p:blipFill>
        <p:spPr>
          <a:xfrm>
            <a:off x="5159912" y="1081454"/>
            <a:ext cx="7032088" cy="57765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8331200" y="337402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F30BF6-4AB5-5793-16E3-01544A52D6F8}"/>
              </a:ext>
            </a:extLst>
          </p:cNvPr>
          <p:cNvSpPr/>
          <p:nvPr userDrawn="1"/>
        </p:nvSpPr>
        <p:spPr>
          <a:xfrm rot="16200000">
            <a:off x="5175955" y="1072085"/>
            <a:ext cx="7920404" cy="7920404"/>
          </a:xfrm>
          <a:prstGeom prst="arc">
            <a:avLst>
              <a:gd name="adj1" fmla="val 14553369"/>
              <a:gd name="adj2" fmla="val 3028724"/>
            </a:avLst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62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/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831A6E-5C61-78AF-5D8D-D13531A7B87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23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084A2C-5D21-7A98-F6D9-A5AC70C571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 b="28024"/>
          <a:stretch/>
        </p:blipFill>
        <p:spPr>
          <a:xfrm>
            <a:off x="5159912" y="1081454"/>
            <a:ext cx="7032088" cy="57765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304702" y="6234109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chemeClr val="bg1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Divider Slide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chemeClr val="bg1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Subtopic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55858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hite/Bl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1084A2C-5D21-7A98-F6D9-A5AC70C571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 b="28024"/>
          <a:stretch/>
        </p:blipFill>
        <p:spPr>
          <a:xfrm>
            <a:off x="5159912" y="1081454"/>
            <a:ext cx="7032088" cy="57765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304702" y="6234109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Divider Slide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Subtopic</a:t>
            </a:r>
            <a:endParaRPr lang="en-GB" dirty="0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0CD09993-40FE-D87D-E713-03530C1AD52C}"/>
              </a:ext>
            </a:extLst>
          </p:cNvPr>
          <p:cNvSpPr/>
          <p:nvPr userDrawn="1"/>
        </p:nvSpPr>
        <p:spPr>
          <a:xfrm rot="16200000">
            <a:off x="5175955" y="1072085"/>
            <a:ext cx="7920404" cy="7920404"/>
          </a:xfrm>
          <a:prstGeom prst="arc">
            <a:avLst>
              <a:gd name="adj1" fmla="val 14553369"/>
              <a:gd name="adj2" fmla="val 3028724"/>
            </a:avLst>
          </a:prstGeom>
          <a:ln>
            <a:solidFill>
              <a:srgbClr val="00B0F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0666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/Blac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831A6E-5C61-78AF-5D8D-D13531A7B87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23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304702" y="6234109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chemeClr val="bg1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Divider Slide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chemeClr val="bg1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Subtopic</a:t>
            </a:r>
            <a:endParaRPr lang="en-GB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22815400-80B1-A44B-1B13-B0799E1E56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09" b="28208"/>
          <a:stretch/>
        </p:blipFill>
        <p:spPr>
          <a:xfrm>
            <a:off x="5152292" y="1081454"/>
            <a:ext cx="7039708" cy="577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174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ack/Whit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304702" y="6234109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Divider Slide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Subtopic</a:t>
            </a:r>
            <a:endParaRPr lang="en-GB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11E6D7D-FA47-43C4-18B5-A38BE31725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09" b="28208"/>
          <a:stretch/>
        </p:blipFill>
        <p:spPr>
          <a:xfrm>
            <a:off x="5152292" y="1081454"/>
            <a:ext cx="7039708" cy="577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318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hite/Gre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304702" y="6234109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Divider Slide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Subtopic</a:t>
            </a:r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00CF986-FD5A-5975-2EC8-F0EACE7041A6}"/>
              </a:ext>
            </a:extLst>
          </p:cNvPr>
          <p:cNvGrpSpPr/>
          <p:nvPr userDrawn="1"/>
        </p:nvGrpSpPr>
        <p:grpSpPr>
          <a:xfrm>
            <a:off x="5159912" y="1072085"/>
            <a:ext cx="7936447" cy="7920404"/>
            <a:chOff x="5159912" y="1072085"/>
            <a:chExt cx="7936447" cy="792040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8369ACA-2F12-CB63-910E-229CF3B4A65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79" b="28024"/>
            <a:stretch/>
          </p:blipFill>
          <p:spPr>
            <a:xfrm>
              <a:off x="5159912" y="1081454"/>
              <a:ext cx="7032088" cy="5776546"/>
            </a:xfrm>
            <a:prstGeom prst="rect">
              <a:avLst/>
            </a:prstGeom>
          </p:spPr>
        </p:pic>
        <p:sp>
          <p:nvSpPr>
            <p:cNvPr id="6" name="Arc 5">
              <a:extLst>
                <a:ext uri="{FF2B5EF4-FFF2-40B4-BE49-F238E27FC236}">
                  <a16:creationId xmlns:a16="http://schemas.microsoft.com/office/drawing/2014/main" id="{AA18C82D-3997-C9C4-9292-DDEE574A48F2}"/>
                </a:ext>
              </a:extLst>
            </p:cNvPr>
            <p:cNvSpPr/>
            <p:nvPr userDrawn="1"/>
          </p:nvSpPr>
          <p:spPr>
            <a:xfrm rot="16200000">
              <a:off x="5175955" y="1072085"/>
              <a:ext cx="7920404" cy="7920404"/>
            </a:xfrm>
            <a:prstGeom prst="arc">
              <a:avLst>
                <a:gd name="adj1" fmla="val 14553369"/>
                <a:gd name="adj2" fmla="val 3028724"/>
              </a:avLst>
            </a:prstGeom>
            <a:ln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896205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hite/Grey Small Log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304702" y="6234109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Divider Slide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Subtopic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369ACA-2F12-CB63-910E-229CF3B4A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 b="28024"/>
          <a:stretch/>
        </p:blipFill>
        <p:spPr>
          <a:xfrm>
            <a:off x="7209216" y="2764866"/>
            <a:ext cx="4982784" cy="4093134"/>
          </a:xfrm>
          <a:prstGeom prst="rect">
            <a:avLst/>
          </a:prstGeom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AA18C82D-3997-C9C4-9292-DDEE574A48F2}"/>
              </a:ext>
            </a:extLst>
          </p:cNvPr>
          <p:cNvSpPr/>
          <p:nvPr userDrawn="1"/>
        </p:nvSpPr>
        <p:spPr>
          <a:xfrm rot="16200000">
            <a:off x="7220584" y="2758227"/>
            <a:ext cx="5612225" cy="5612225"/>
          </a:xfrm>
          <a:prstGeom prst="arc">
            <a:avLst>
              <a:gd name="adj1" fmla="val 14553369"/>
              <a:gd name="adj2" fmla="val 3028724"/>
            </a:avLst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29780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6246F-D609-1C10-0EB3-9CF35C14B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542D5-98E3-7038-3BFF-A5325C1D2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9CCB5-FC8A-483F-915E-2A1D07387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3F7E3-490D-2C48-1565-E6F221044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220CC-6F22-09A2-7E9D-DA486A43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D1BAC43-B2E1-6547-0894-0809FAA633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A586EE-FFC8-C208-98D9-142C9112AF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E1595E-1FBB-5E6B-0D28-2FE5224DF462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78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Simple Bl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E9979AA6-E3C5-CBDB-656B-BBF3673289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1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43" y="1130179"/>
            <a:ext cx="9379113" cy="4597642"/>
          </a:xfrm>
          <a:prstGeom prst="rect">
            <a:avLst/>
          </a:prstGeom>
          <a:effectLst>
            <a:glow>
              <a:schemeClr val="tx1"/>
            </a:glow>
            <a:outerShdw blurRad="50800" dist="50800" dir="5400000" algn="ctr" rotWithShape="0">
              <a:srgbClr val="000000">
                <a:alpha val="0"/>
              </a:srgbClr>
            </a:outerShdw>
            <a:reflection endPos="0" dist="508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7E53C0-197E-4E39-3DF4-1922645929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5992" y="566709"/>
            <a:ext cx="2528178" cy="783735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084F6E-C402-E001-B8A3-477D91DB623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4"/>
            <a:ext cx="1655762" cy="1655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spc="15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66F76-74B9-E616-003F-9F120677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5831-62F6-248F-2536-5365792A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824EA-FB57-AA42-CC47-10702187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DC9C2A-0E96-B3DD-E72A-B658606A10BB}"/>
              </a:ext>
            </a:extLst>
          </p:cNvPr>
          <p:cNvSpPr txBox="1"/>
          <p:nvPr userDrawn="1"/>
        </p:nvSpPr>
        <p:spPr>
          <a:xfrm>
            <a:off x="8340436" y="5946135"/>
            <a:ext cx="3851564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8958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6246F-D609-1C10-0EB3-9CF35C14B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542D5-98E3-7038-3BFF-A5325C1D2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9CCB5-FC8A-483F-915E-2A1D07387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3F7E3-490D-2C48-1565-E6F221044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220CC-6F22-09A2-7E9D-DA486A43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D1BAC43-B2E1-6547-0894-0809FAA633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A586EE-FFC8-C208-98D9-142C9112AF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E1595E-1FBB-5E6B-0D28-2FE5224DF462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64BDB03-EE9E-E849-B5B7-7F755201AD96}"/>
              </a:ext>
            </a:extLst>
          </p:cNvPr>
          <p:cNvGrpSpPr/>
          <p:nvPr userDrawn="1"/>
        </p:nvGrpSpPr>
        <p:grpSpPr>
          <a:xfrm>
            <a:off x="7209216" y="2758227"/>
            <a:ext cx="5623593" cy="5612225"/>
            <a:chOff x="7209216" y="2758227"/>
            <a:chExt cx="5623593" cy="561222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D3C7453-7434-0F61-820C-861F0B51D33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grayscl/>
              <a:alphaModFix am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79" b="28024"/>
            <a:stretch/>
          </p:blipFill>
          <p:spPr>
            <a:xfrm>
              <a:off x="7209216" y="2764866"/>
              <a:ext cx="4982784" cy="4093134"/>
            </a:xfrm>
            <a:prstGeom prst="rect">
              <a:avLst/>
            </a:prstGeom>
          </p:spPr>
        </p:pic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F965FC7E-67B7-8CA6-E111-C3EE58075659}"/>
                </a:ext>
              </a:extLst>
            </p:cNvPr>
            <p:cNvSpPr/>
            <p:nvPr userDrawn="1"/>
          </p:nvSpPr>
          <p:spPr>
            <a:xfrm rot="16200000">
              <a:off x="7220584" y="2758227"/>
              <a:ext cx="5612225" cy="5612225"/>
            </a:xfrm>
            <a:prstGeom prst="arc">
              <a:avLst>
                <a:gd name="adj1" fmla="val 14553369"/>
                <a:gd name="adj2" fmla="val 3028724"/>
              </a:avLst>
            </a:prstGeom>
            <a:ln>
              <a:solidFill>
                <a:schemeClr val="accent3">
                  <a:alpha val="12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3912088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6246F-D609-1C10-0EB3-9CF35C14B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542D5-98E3-7038-3BFF-A5325C1D2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1396"/>
            <a:ext cx="4686300" cy="4355567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9CCB5-FC8A-483F-915E-2A1D07387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3F7E3-490D-2C48-1565-E6F221044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220CC-6F22-09A2-7E9D-DA486A43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D1BAC43-B2E1-6547-0894-0809FAA633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A586EE-FFC8-C208-98D9-142C9112AF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E1595E-1FBB-5E6B-0D28-2FE5224DF462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DE48A463-ECCE-6B5E-9715-FC07CD45CDB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5524500" y="1821396"/>
            <a:ext cx="617220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313443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AE5F8-BA05-625A-5CFF-F73BCF9EB2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3E5A6-FC4B-EB5C-90C8-333336869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663AB-0CE7-8E34-6623-AABCE0265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BDC64-110A-8540-9118-86881BDDD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87476-257F-CF5F-4A7A-1F3D71148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21C370-4329-74F8-53D7-0F2867389B97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37C3A75D-A481-EE0C-754D-506C7D4C1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996CC59-0A80-78A3-5AAD-4BFC5DB4BE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847D22-0D7C-891C-2955-0D65480A5E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1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AE5F8-BA05-625A-5CFF-F73BCF9EB2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3E5A6-FC4B-EB5C-90C8-333336869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663AB-0CE7-8E34-6623-AABCE0265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BDC64-110A-8540-9118-86881BDDD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87476-257F-CF5F-4A7A-1F3D71148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21C370-4329-74F8-53D7-0F2867389B97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37C3A75D-A481-EE0C-754D-506C7D4C1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996CC59-0A80-78A3-5AAD-4BFC5DB4BE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847D22-0D7C-891C-2955-0D65480A5E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B0B799A-35E1-5885-20B2-35BB5A3F278D}"/>
              </a:ext>
            </a:extLst>
          </p:cNvPr>
          <p:cNvGrpSpPr/>
          <p:nvPr userDrawn="1"/>
        </p:nvGrpSpPr>
        <p:grpSpPr>
          <a:xfrm>
            <a:off x="7209216" y="2758227"/>
            <a:ext cx="5623593" cy="5612225"/>
            <a:chOff x="7209216" y="2758227"/>
            <a:chExt cx="5623593" cy="561222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6DD9644-D426-35AF-FB09-853CF8CECC0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grayscl/>
              <a:alphaModFix am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79" b="28024"/>
            <a:stretch/>
          </p:blipFill>
          <p:spPr>
            <a:xfrm>
              <a:off x="7209216" y="2764866"/>
              <a:ext cx="4982784" cy="4093134"/>
            </a:xfrm>
            <a:prstGeom prst="rect">
              <a:avLst/>
            </a:prstGeom>
          </p:spPr>
        </p:pic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6F475831-7E53-2D67-970D-48331E632951}"/>
                </a:ext>
              </a:extLst>
            </p:cNvPr>
            <p:cNvSpPr/>
            <p:nvPr userDrawn="1"/>
          </p:nvSpPr>
          <p:spPr>
            <a:xfrm rot="16200000">
              <a:off x="7220584" y="2758227"/>
              <a:ext cx="5612225" cy="5612225"/>
            </a:xfrm>
            <a:prstGeom prst="arc">
              <a:avLst>
                <a:gd name="adj1" fmla="val 14553369"/>
                <a:gd name="adj2" fmla="val 3028724"/>
              </a:avLst>
            </a:prstGeom>
            <a:ln>
              <a:solidFill>
                <a:schemeClr val="accent3">
                  <a:alpha val="12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4204742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Side Title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AE5F8-BA05-625A-5CFF-F73BCF9EB2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96638" y="1240628"/>
            <a:ext cx="4202927" cy="4966497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3E5A6-FC4B-EB5C-90C8-333336869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46157" y="1240627"/>
            <a:ext cx="4202927" cy="4966497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663AB-0CE7-8E34-6623-AABCE0265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BDC64-110A-8540-9118-86881BDDD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87476-257F-CF5F-4A7A-1F3D71148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996CC59-0A80-78A3-5AAD-4BFC5DB4BE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847D22-0D7C-891C-2955-0D65480A5E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68B5B9-4860-7149-0E8A-82EEB1C88E0A}"/>
              </a:ext>
            </a:extLst>
          </p:cNvPr>
          <p:cNvCxnSpPr>
            <a:cxnSpLocks/>
          </p:cNvCxnSpPr>
          <p:nvPr userDrawn="1"/>
        </p:nvCxnSpPr>
        <p:spPr>
          <a:xfrm>
            <a:off x="2247324" y="1113025"/>
            <a:ext cx="0" cy="494487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DFC2CCFA-FF5F-3C03-B961-E11526B1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844288" y="2933491"/>
            <a:ext cx="4966498" cy="1325563"/>
          </a:xfrm>
        </p:spPr>
        <p:txBody>
          <a:bodyPr/>
          <a:lstStyle>
            <a:lvl1pPr algn="ctr"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0418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Side Titl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AE5F8-BA05-625A-5CFF-F73BCF9EB2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96638" y="1240628"/>
            <a:ext cx="4202927" cy="4966497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3E5A6-FC4B-EB5C-90C8-333336869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46157" y="1240627"/>
            <a:ext cx="4202927" cy="4966497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663AB-0CE7-8E34-6623-AABCE0265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BDC64-110A-8540-9118-86881BDDD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87476-257F-CF5F-4A7A-1F3D71148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996CC59-0A80-78A3-5AAD-4BFC5DB4BE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847D22-0D7C-891C-2955-0D65480A5E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68B5B9-4860-7149-0E8A-82EEB1C88E0A}"/>
              </a:ext>
            </a:extLst>
          </p:cNvPr>
          <p:cNvCxnSpPr>
            <a:cxnSpLocks/>
          </p:cNvCxnSpPr>
          <p:nvPr userDrawn="1"/>
        </p:nvCxnSpPr>
        <p:spPr>
          <a:xfrm>
            <a:off x="2247324" y="1113025"/>
            <a:ext cx="0" cy="494487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DFC2CCFA-FF5F-3C03-B961-E11526B1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844288" y="2933491"/>
            <a:ext cx="4966498" cy="1325563"/>
          </a:xfrm>
        </p:spPr>
        <p:txBody>
          <a:bodyPr/>
          <a:lstStyle>
            <a:lvl1pPr algn="ctr"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91C2020-6297-BAE9-FFAD-EAD757C9C03F}"/>
              </a:ext>
            </a:extLst>
          </p:cNvPr>
          <p:cNvGrpSpPr/>
          <p:nvPr userDrawn="1"/>
        </p:nvGrpSpPr>
        <p:grpSpPr>
          <a:xfrm>
            <a:off x="7209216" y="2758227"/>
            <a:ext cx="5623593" cy="5612225"/>
            <a:chOff x="7209216" y="2758227"/>
            <a:chExt cx="5623593" cy="561222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EBFA66-BB0C-45B3-9E05-EA476847EED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grayscl/>
              <a:alphaModFix am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79" b="28024"/>
            <a:stretch/>
          </p:blipFill>
          <p:spPr>
            <a:xfrm>
              <a:off x="7209216" y="2764866"/>
              <a:ext cx="4982784" cy="4093134"/>
            </a:xfrm>
            <a:prstGeom prst="rect">
              <a:avLst/>
            </a:prstGeom>
          </p:spPr>
        </p:pic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23DEF0E3-00E5-BFD5-08D5-2E5E65294C13}"/>
                </a:ext>
              </a:extLst>
            </p:cNvPr>
            <p:cNvSpPr/>
            <p:nvPr userDrawn="1"/>
          </p:nvSpPr>
          <p:spPr>
            <a:xfrm rot="16200000">
              <a:off x="7220584" y="2758227"/>
              <a:ext cx="5612225" cy="5612225"/>
            </a:xfrm>
            <a:prstGeom prst="arc">
              <a:avLst>
                <a:gd name="adj1" fmla="val 14553369"/>
                <a:gd name="adj2" fmla="val 3028724"/>
              </a:avLst>
            </a:prstGeom>
            <a:ln>
              <a:solidFill>
                <a:schemeClr val="accent3">
                  <a:alpha val="12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440112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A924F-E77C-8EC8-404A-9AF7FA3B8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F86FDE-DDDF-18EE-E2A6-2995032D3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CADA1C-ED2D-732E-1A7A-4215CFFF4A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566DA1-ECAC-2895-C269-5C781DF20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457C43-BD96-D113-E7AD-D7E533FD4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D7B6F-4ABE-0C37-896E-BF937C6DF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2FEB5C-8DA8-0CFC-3832-14733F3A4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0C703C5-3462-2237-D5D6-DDA7E0988E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4A1556-D8AF-CBF0-C594-8297CE75CA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12958F2-B07A-BB18-4654-A7B6CD008C1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D5EBC7E-DBFB-BBCD-1B52-A4CF4204D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7145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A924F-E77C-8EC8-404A-9AF7FA3B8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F86FDE-DDDF-18EE-E2A6-2995032D3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CADA1C-ED2D-732E-1A7A-4215CFFF4A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566DA1-ECAC-2895-C269-5C781DF20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457C43-BD96-D113-E7AD-D7E533FD4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D7B6F-4ABE-0C37-896E-BF937C6DF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2FEB5C-8DA8-0CFC-3832-14733F3A4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0C703C5-3462-2237-D5D6-DDA7E0988E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4A1556-D8AF-CBF0-C594-8297CE75CA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12958F2-B07A-BB18-4654-A7B6CD008C1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D5EBC7E-DBFB-BBCD-1B52-A4CF4204D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05ED7F-C3CB-F1AB-0D13-40D64480E1EB}"/>
              </a:ext>
            </a:extLst>
          </p:cNvPr>
          <p:cNvGrpSpPr/>
          <p:nvPr userDrawn="1"/>
        </p:nvGrpSpPr>
        <p:grpSpPr>
          <a:xfrm>
            <a:off x="7209216" y="2758227"/>
            <a:ext cx="5623593" cy="5612225"/>
            <a:chOff x="7209216" y="2758227"/>
            <a:chExt cx="5623593" cy="561222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02B66CE-628F-83AA-6C65-C9CFDA2A244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grayscl/>
              <a:alphaModFix am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79" b="28024"/>
            <a:stretch/>
          </p:blipFill>
          <p:spPr>
            <a:xfrm>
              <a:off x="7209216" y="2764866"/>
              <a:ext cx="4982784" cy="4093134"/>
            </a:xfrm>
            <a:prstGeom prst="rect">
              <a:avLst/>
            </a:prstGeom>
          </p:spPr>
        </p:pic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4175E3FC-6420-950D-4C4B-59ED294A8095}"/>
                </a:ext>
              </a:extLst>
            </p:cNvPr>
            <p:cNvSpPr/>
            <p:nvPr userDrawn="1"/>
          </p:nvSpPr>
          <p:spPr>
            <a:xfrm rot="16200000">
              <a:off x="7220584" y="2758227"/>
              <a:ext cx="5612225" cy="5612225"/>
            </a:xfrm>
            <a:prstGeom prst="arc">
              <a:avLst>
                <a:gd name="adj1" fmla="val 14553369"/>
                <a:gd name="adj2" fmla="val 3028724"/>
              </a:avLst>
            </a:prstGeom>
            <a:ln>
              <a:solidFill>
                <a:schemeClr val="accent3">
                  <a:alpha val="12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585520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C03C37-5C37-2063-819B-329CAD4A4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9BAAEE-96EB-9E9E-BDF2-6A6C0D037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BE1CF-5E11-CF13-4A01-B0F9248EF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D109EB06-7C76-7254-6295-E04BAFF33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7C597F-3E1D-F7FE-C64A-4CE204FD97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43D9BE7-455B-6B8A-D812-806831664E6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A076A08-4A72-105F-5348-DE95D0525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62538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C03C37-5C37-2063-819B-329CAD4A4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9BAAEE-96EB-9E9E-BDF2-6A6C0D037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BE1CF-5E11-CF13-4A01-B0F9248EF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D109EB06-7C76-7254-6295-E04BAFF33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7C597F-3E1D-F7FE-C64A-4CE204FD97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43D9BE7-455B-6B8A-D812-806831664E6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A076A08-4A72-105F-5348-DE95D0525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292B77D-D732-E7D4-A6B1-0A966E6BF488}"/>
              </a:ext>
            </a:extLst>
          </p:cNvPr>
          <p:cNvGrpSpPr/>
          <p:nvPr userDrawn="1"/>
        </p:nvGrpSpPr>
        <p:grpSpPr>
          <a:xfrm>
            <a:off x="7209216" y="2758227"/>
            <a:ext cx="5623593" cy="5612225"/>
            <a:chOff x="7209216" y="2758227"/>
            <a:chExt cx="5623593" cy="561222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02C5448-A851-B643-5EAD-72DA0FDD41B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grayscl/>
              <a:alphaModFix am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79" b="28024"/>
            <a:stretch/>
          </p:blipFill>
          <p:spPr>
            <a:xfrm>
              <a:off x="7209216" y="2764866"/>
              <a:ext cx="4982784" cy="4093134"/>
            </a:xfrm>
            <a:prstGeom prst="rect">
              <a:avLst/>
            </a:prstGeom>
          </p:spPr>
        </p:pic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D11A7CE8-AD7B-8E77-CF09-1609492A8F9E}"/>
                </a:ext>
              </a:extLst>
            </p:cNvPr>
            <p:cNvSpPr/>
            <p:nvPr userDrawn="1"/>
          </p:nvSpPr>
          <p:spPr>
            <a:xfrm rot="16200000">
              <a:off x="7220584" y="2758227"/>
              <a:ext cx="5612225" cy="5612225"/>
            </a:xfrm>
            <a:prstGeom prst="arc">
              <a:avLst>
                <a:gd name="adj1" fmla="val 14553369"/>
                <a:gd name="adj2" fmla="val 3028724"/>
              </a:avLst>
            </a:prstGeom>
            <a:ln>
              <a:solidFill>
                <a:schemeClr val="accent3">
                  <a:alpha val="12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746339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Simple Gre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7E53C0-197E-4E39-3DF4-1922645929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5992" y="566709"/>
            <a:ext cx="2528178" cy="783735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084F6E-C402-E001-B8A3-477D91DB62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4"/>
            <a:ext cx="1655762" cy="1655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spc="150" baseline="0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66F76-74B9-E616-003F-9F120677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5831-62F6-248F-2536-5365792A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824EA-FB57-AA42-CC47-10702187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Content Placeholder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D75D2FB5-A6FD-7717-B985-1C45B267774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1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43" y="1130179"/>
            <a:ext cx="9379113" cy="4597642"/>
          </a:xfrm>
          <a:prstGeom prst="rect">
            <a:avLst/>
          </a:prstGeom>
          <a:effectLst>
            <a:glow>
              <a:schemeClr val="tx1"/>
            </a:glow>
            <a:outerShdw blurRad="50800" dist="50800" dir="5400000" algn="ctr" rotWithShape="0">
              <a:srgbClr val="000000">
                <a:alpha val="0"/>
              </a:srgbClr>
            </a:outerShdw>
            <a:reflection endPos="0" dist="508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E1513E-D9F7-4665-D50A-C49BD0623386}"/>
              </a:ext>
            </a:extLst>
          </p:cNvPr>
          <p:cNvSpPr txBox="1"/>
          <p:nvPr userDrawn="1"/>
        </p:nvSpPr>
        <p:spPr>
          <a:xfrm>
            <a:off x="8340436" y="5946135"/>
            <a:ext cx="3851564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7149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10B71-8D11-C201-F5B2-9A56EAFD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478E4-6752-116B-5D97-8F367EAA7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D55ED-4483-8F05-E5C2-D2DE6EA4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308791A-1617-5FAE-52DC-B4FCE0CD39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5"/>
            <a:ext cx="1325563" cy="1325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293F7C-F4FA-76C8-EA05-1F84426B2B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672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10B71-8D11-C201-F5B2-9A56EAFD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478E4-6752-116B-5D97-8F367EAA7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D55ED-4483-8F05-E5C2-D2DE6EA4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308791A-1617-5FAE-52DC-B4FCE0CD39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5"/>
            <a:ext cx="1325563" cy="1325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293F7C-F4FA-76C8-EA05-1F84426B2B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062EC69-293D-B068-6694-395BB9B235B7}"/>
              </a:ext>
            </a:extLst>
          </p:cNvPr>
          <p:cNvGrpSpPr/>
          <p:nvPr userDrawn="1"/>
        </p:nvGrpSpPr>
        <p:grpSpPr>
          <a:xfrm>
            <a:off x="7209216" y="2758227"/>
            <a:ext cx="5623593" cy="5612225"/>
            <a:chOff x="7209216" y="2758227"/>
            <a:chExt cx="5623593" cy="561222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19BD460-7D72-5C8C-9608-81656E56D4E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grayscl/>
              <a:alphaModFix am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79" b="28024"/>
            <a:stretch/>
          </p:blipFill>
          <p:spPr>
            <a:xfrm>
              <a:off x="7209216" y="2764866"/>
              <a:ext cx="4982784" cy="4093134"/>
            </a:xfrm>
            <a:prstGeom prst="rect">
              <a:avLst/>
            </a:prstGeom>
          </p:spPr>
        </p:pic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9603E80E-EE02-763E-A618-4043A879275E}"/>
                </a:ext>
              </a:extLst>
            </p:cNvPr>
            <p:cNvSpPr/>
            <p:nvPr userDrawn="1"/>
          </p:nvSpPr>
          <p:spPr>
            <a:xfrm rot="16200000">
              <a:off x="7220584" y="2758227"/>
              <a:ext cx="5612225" cy="5612225"/>
            </a:xfrm>
            <a:prstGeom prst="arc">
              <a:avLst>
                <a:gd name="adj1" fmla="val 14553369"/>
                <a:gd name="adj2" fmla="val 3028724"/>
              </a:avLst>
            </a:prstGeom>
            <a:ln>
              <a:solidFill>
                <a:schemeClr val="accent3">
                  <a:alpha val="12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878112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10B71-8D11-C201-F5B2-9A56EAFD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478E4-6752-116B-5D97-8F367EAA7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D55ED-4483-8F05-E5C2-D2DE6EA4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6851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BA3A601-AD69-BD90-F09E-80EF172EFE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7F8D229-0EB4-A05E-9EAE-A42E73F9F4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48D10C-C2AC-E9A3-0317-086591DBE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206501"/>
            <a:ext cx="3932237" cy="850898"/>
          </a:xfrm>
        </p:spPr>
        <p:txBody>
          <a:bodyPr anchor="b"/>
          <a:lstStyle>
            <a:lvl1pPr>
              <a:defRPr sz="3200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2C8D8-EF13-9297-5883-FDD5DAECB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206501"/>
            <a:ext cx="6172200" cy="4654550"/>
          </a:xfrm>
        </p:spPr>
        <p:txBody>
          <a:bodyPr/>
          <a:lstStyle>
            <a:lvl1pPr>
              <a:defRPr sz="32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 sz="28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 sz="24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 sz="20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 sz="20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E8177A-3450-A672-3524-7CA2D51D60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50000"/>
                  </a:schemeClr>
                </a:solidFill>
                <a:latin typeface="Nexa-Book" panose="01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FF38A2-818B-B1B4-9E19-F1AAAAEB7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3BB7C3-13B6-EFC7-D954-A082C1AB4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F86874-56F0-02BD-3A56-CDDF72E26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81DAA9-7159-FCB3-921B-0B55F1EBACE0}"/>
              </a:ext>
            </a:extLst>
          </p:cNvPr>
          <p:cNvCxnSpPr>
            <a:cxnSpLocks/>
          </p:cNvCxnSpPr>
          <p:nvPr userDrawn="1"/>
        </p:nvCxnSpPr>
        <p:spPr>
          <a:xfrm flipH="1">
            <a:off x="838200" y="2057400"/>
            <a:ext cx="393382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576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BA3A601-AD69-BD90-F09E-80EF172EFE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7F8D229-0EB4-A05E-9EAE-A42E73F9F4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48D10C-C2AC-E9A3-0317-086591DBE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206501"/>
            <a:ext cx="3932237" cy="850898"/>
          </a:xfrm>
        </p:spPr>
        <p:txBody>
          <a:bodyPr anchor="b"/>
          <a:lstStyle>
            <a:lvl1pPr>
              <a:defRPr sz="3200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2C8D8-EF13-9297-5883-FDD5DAECB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206501"/>
            <a:ext cx="6172200" cy="4654550"/>
          </a:xfrm>
        </p:spPr>
        <p:txBody>
          <a:bodyPr/>
          <a:lstStyle>
            <a:lvl1pPr>
              <a:defRPr sz="32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 sz="28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 sz="24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 sz="20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 sz="20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E8177A-3450-A672-3524-7CA2D51D60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50000"/>
                  </a:schemeClr>
                </a:solidFill>
                <a:latin typeface="Nexa-Book" panose="01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FF38A2-818B-B1B4-9E19-F1AAAAEB7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3BB7C3-13B6-EFC7-D954-A082C1AB4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F86874-56F0-02BD-3A56-CDDF72E26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81DAA9-7159-FCB3-921B-0B55F1EBACE0}"/>
              </a:ext>
            </a:extLst>
          </p:cNvPr>
          <p:cNvCxnSpPr>
            <a:cxnSpLocks/>
          </p:cNvCxnSpPr>
          <p:nvPr userDrawn="1"/>
        </p:nvCxnSpPr>
        <p:spPr>
          <a:xfrm flipH="1">
            <a:off x="838200" y="2057400"/>
            <a:ext cx="393382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0C984A1-6593-853A-9B97-65F3D4B10071}"/>
              </a:ext>
            </a:extLst>
          </p:cNvPr>
          <p:cNvGrpSpPr/>
          <p:nvPr userDrawn="1"/>
        </p:nvGrpSpPr>
        <p:grpSpPr>
          <a:xfrm>
            <a:off x="7209216" y="2758227"/>
            <a:ext cx="5623593" cy="5612225"/>
            <a:chOff x="7209216" y="2758227"/>
            <a:chExt cx="5623593" cy="561222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8B8DA1D-5808-60BA-D1A1-B8EECC1B70A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grayscl/>
              <a:alphaModFix am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79" b="28024"/>
            <a:stretch/>
          </p:blipFill>
          <p:spPr>
            <a:xfrm>
              <a:off x="7209216" y="2764866"/>
              <a:ext cx="4982784" cy="4093134"/>
            </a:xfrm>
            <a:prstGeom prst="rect">
              <a:avLst/>
            </a:prstGeom>
          </p:spPr>
        </p:pic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2B67F314-AC9F-2A3B-3561-2F1141B54268}"/>
                </a:ext>
              </a:extLst>
            </p:cNvPr>
            <p:cNvSpPr/>
            <p:nvPr userDrawn="1"/>
          </p:nvSpPr>
          <p:spPr>
            <a:xfrm rot="16200000">
              <a:off x="7220584" y="2758227"/>
              <a:ext cx="5612225" cy="5612225"/>
            </a:xfrm>
            <a:prstGeom prst="arc">
              <a:avLst>
                <a:gd name="adj1" fmla="val 14553369"/>
                <a:gd name="adj2" fmla="val 3028724"/>
              </a:avLst>
            </a:prstGeom>
            <a:ln>
              <a:solidFill>
                <a:schemeClr val="accent3">
                  <a:alpha val="12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4628375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CDF6C-F99F-1AFA-98D0-D46A9AD35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207476"/>
            <a:ext cx="3932237" cy="849923"/>
          </a:xfrm>
        </p:spPr>
        <p:txBody>
          <a:bodyPr anchor="b"/>
          <a:lstStyle>
            <a:lvl1pPr>
              <a:defRPr sz="3200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B44C9D-2112-79B0-4816-9E78BD29BD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207476"/>
            <a:ext cx="6172200" cy="465357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8CF4E-C176-9D12-7120-4D0A9F2DAE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50000"/>
                  </a:schemeClr>
                </a:solidFill>
                <a:latin typeface="Nexa-Book" panose="01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CB104-0143-327D-34B1-7151C91F2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CEEECE-E60B-0CC8-E29F-58D51A513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191EF0-CF7E-5D1F-2062-9EBDCCA48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EA6701-4F96-CE0C-492C-6DFAA4D17F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04F42B12-34D2-EC73-93B8-A643C1AB71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225E6E-34E3-8E0F-A53C-AEDCE8120288}"/>
              </a:ext>
            </a:extLst>
          </p:cNvPr>
          <p:cNvCxnSpPr>
            <a:cxnSpLocks/>
          </p:cNvCxnSpPr>
          <p:nvPr userDrawn="1"/>
        </p:nvCxnSpPr>
        <p:spPr>
          <a:xfrm flipH="1">
            <a:off x="838200" y="2057400"/>
            <a:ext cx="393382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3632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c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10B71-8D11-C201-F5B2-9A56EAFD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478E4-6752-116B-5D97-8F367EAA7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D55ED-4483-8F05-E5C2-D2DE6EA4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17214950-9F4F-61CB-028E-624818BE88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637" y="816637"/>
            <a:ext cx="5224725" cy="522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96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ck Logo Blue Backgo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4AF69F4-770D-1B85-848B-D57E7B0CA1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0">
                <a:srgbClr val="00B0F0">
                  <a:shade val="67500"/>
                  <a:satMod val="115000"/>
                </a:srgbClr>
              </a:gs>
              <a:gs pos="85000">
                <a:srgbClr val="00B0F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10B71-8D11-C201-F5B2-9A56EAFD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478E4-6752-116B-5D97-8F367EAA7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D55ED-4483-8F05-E5C2-D2DE6EA4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17214950-9F4F-61CB-028E-624818BE88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637" y="816637"/>
            <a:ext cx="5224725" cy="522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174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Logo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66A0D65-B433-449D-A2E1-10BC8BD32A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0">
                <a:srgbClr val="00B0F0">
                  <a:shade val="67500"/>
                  <a:satMod val="115000"/>
                </a:srgbClr>
              </a:gs>
              <a:gs pos="44000">
                <a:srgbClr val="00B0F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C4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10B71-8D11-C201-F5B2-9A56EAFD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478E4-6752-116B-5D97-8F367EAA7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D55ED-4483-8F05-E5C2-D2DE6EA4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214950-9F4F-61CB-028E-624818BE88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637" y="816637"/>
            <a:ext cx="5224725" cy="522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6225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Logo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10B71-8D11-C201-F5B2-9A56EAFD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478E4-6752-116B-5D97-8F367EAA7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D55ED-4483-8F05-E5C2-D2DE6EA4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214950-9F4F-61CB-028E-624818BE88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636" y="816636"/>
            <a:ext cx="5224725" cy="52247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CF1ACE1-D73B-D8C2-A924-FC1C935A2DAE}"/>
              </a:ext>
            </a:extLst>
          </p:cNvPr>
          <p:cNvSpPr/>
          <p:nvPr userDrawn="1"/>
        </p:nvSpPr>
        <p:spPr>
          <a:xfrm>
            <a:off x="3483636" y="816637"/>
            <a:ext cx="5224725" cy="5224725"/>
          </a:xfrm>
          <a:prstGeom prst="ellipse">
            <a:avLst/>
          </a:prstGeom>
          <a:noFill/>
          <a:ln w="38100">
            <a:solidFill>
              <a:srgbClr val="01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1785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Simple Gre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7E53C0-197E-4E39-3DF4-1922645929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5992" y="566709"/>
            <a:ext cx="2528178" cy="783735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084F6E-C402-E001-B8A3-477D91DB62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4"/>
            <a:ext cx="1655762" cy="1655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spc="150" baseline="0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66F76-74B9-E616-003F-9F120677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5831-62F6-248F-2536-5365792A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824EA-FB57-AA42-CC47-10702187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Content Placeholder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D75D2FB5-A6FD-7717-B985-1C45B267774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1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43" y="1130179"/>
            <a:ext cx="9379113" cy="4597642"/>
          </a:xfrm>
          <a:prstGeom prst="rect">
            <a:avLst/>
          </a:prstGeom>
          <a:effectLst>
            <a:glow>
              <a:schemeClr val="tx1"/>
            </a:glow>
            <a:outerShdw blurRad="50800" dist="50800" dir="5400000" algn="ctr" rotWithShape="0">
              <a:srgbClr val="000000">
                <a:alpha val="0"/>
              </a:srgbClr>
            </a:outerShdw>
            <a:reflection endPos="0" dist="50800" dir="5400000" sy="-100000" algn="bl" rotWithShape="0"/>
          </a:effec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A7E8DB-A4AC-8027-9A53-75C66510D5D0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3402038" y="3509963"/>
            <a:ext cx="5438686" cy="0"/>
          </a:xfrm>
          <a:prstGeom prst="line">
            <a:avLst/>
          </a:prstGeom>
          <a:noFill/>
          <a:ln w="25400">
            <a:solidFill>
              <a:srgbClr val="660066"/>
            </a:solidFill>
            <a:prstDash val="dot"/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7629CA6-0662-2D71-1B21-AE49055667F6}"/>
              </a:ext>
            </a:extLst>
          </p:cNvPr>
          <p:cNvSpPr txBox="1"/>
          <p:nvPr userDrawn="1"/>
        </p:nvSpPr>
        <p:spPr>
          <a:xfrm>
            <a:off x="8340436" y="5946135"/>
            <a:ext cx="3851564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346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Simple Gre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E1C1C02C-18E1-780A-8763-41AE0F2917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1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43" y="1130179"/>
            <a:ext cx="9379113" cy="4597642"/>
          </a:xfrm>
          <a:prstGeom prst="rect">
            <a:avLst/>
          </a:prstGeom>
          <a:effectLst>
            <a:glow>
              <a:schemeClr val="tx1"/>
            </a:glow>
            <a:outerShdw blurRad="50800" dist="50800" dir="5400000" algn="ctr" rotWithShape="0">
              <a:srgbClr val="000000">
                <a:alpha val="0"/>
              </a:srgbClr>
            </a:outerShdw>
            <a:reflection endPos="0" dist="508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7E53C0-197E-4E39-3DF4-1922645929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5992" y="566709"/>
            <a:ext cx="2528178" cy="783735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084F6E-C402-E001-B8A3-477D91DB623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4"/>
            <a:ext cx="1655762" cy="1655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4400" y="2500833"/>
            <a:ext cx="4347501" cy="565735"/>
          </a:xfrm>
        </p:spPr>
        <p:txBody>
          <a:bodyPr anchor="b">
            <a:normAutofit/>
          </a:bodyPr>
          <a:lstStyle>
            <a:lvl1pPr algn="ctr">
              <a:defRPr sz="3000" spc="150" baseline="0">
                <a:solidFill>
                  <a:schemeClr val="bg2">
                    <a:lumMod val="50000"/>
                  </a:schemeClr>
                </a:solidFill>
                <a:latin typeface="Nexa-Bold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42992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 i="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66F76-74B9-E616-003F-9F120677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5831-62F6-248F-2536-5365792A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824EA-FB57-AA42-CC47-10702187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644F0A-52D2-552F-0A18-5EBE0472DC5E}"/>
              </a:ext>
            </a:extLst>
          </p:cNvPr>
          <p:cNvSpPr txBox="1"/>
          <p:nvPr userDrawn="1"/>
        </p:nvSpPr>
        <p:spPr>
          <a:xfrm>
            <a:off x="8340436" y="5946135"/>
            <a:ext cx="3851564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111F31-A7FB-AB43-EE29-2BCF7DB70B07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3059138" y="3066568"/>
            <a:ext cx="5438686" cy="0"/>
          </a:xfrm>
          <a:prstGeom prst="line">
            <a:avLst/>
          </a:prstGeom>
          <a:noFill/>
          <a:ln w="25400">
            <a:solidFill>
              <a:srgbClr val="660066"/>
            </a:solidFill>
            <a:prstDash val="dot"/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104487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Simple Logo Bl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27661D-AEBD-17AC-4B6C-4A3EDB784F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 b="28024"/>
          <a:stretch/>
        </p:blipFill>
        <p:spPr>
          <a:xfrm>
            <a:off x="5159912" y="1081454"/>
            <a:ext cx="7032088" cy="5776546"/>
          </a:xfrm>
          <a:prstGeom prst="rect">
            <a:avLst/>
          </a:prstGeom>
        </p:spPr>
      </p:pic>
      <p:sp>
        <p:nvSpPr>
          <p:cNvPr id="10" name="Arc 9">
            <a:extLst>
              <a:ext uri="{FF2B5EF4-FFF2-40B4-BE49-F238E27FC236}">
                <a16:creationId xmlns:a16="http://schemas.microsoft.com/office/drawing/2014/main" id="{7A42C6AB-54B1-13FD-E709-ED01A315E46D}"/>
              </a:ext>
            </a:extLst>
          </p:cNvPr>
          <p:cNvSpPr/>
          <p:nvPr userDrawn="1"/>
        </p:nvSpPr>
        <p:spPr>
          <a:xfrm rot="16200000">
            <a:off x="5175955" y="1072085"/>
            <a:ext cx="7920404" cy="7920404"/>
          </a:xfrm>
          <a:prstGeom prst="arc">
            <a:avLst>
              <a:gd name="adj1" fmla="val 14553369"/>
              <a:gd name="adj2" fmla="val 3028724"/>
            </a:avLst>
          </a:prstGeom>
          <a:ln>
            <a:solidFill>
              <a:schemeClr val="accent3">
                <a:alpha val="3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7E53C0-197E-4E39-3DF4-1922645929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5992" y="566709"/>
            <a:ext cx="2528178" cy="783735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084F6E-C402-E001-B8A3-477D91DB62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4"/>
            <a:ext cx="1655762" cy="1655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spc="15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66F76-74B9-E616-003F-9F120677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5831-62F6-248F-2536-5365792A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824EA-FB57-AA42-CC47-10702187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695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Simple Logo Gre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27661D-AEBD-17AC-4B6C-4A3EDB784F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 b="28024"/>
          <a:stretch/>
        </p:blipFill>
        <p:spPr>
          <a:xfrm>
            <a:off x="5159912" y="1081454"/>
            <a:ext cx="7032088" cy="5776546"/>
          </a:xfrm>
          <a:prstGeom prst="rect">
            <a:avLst/>
          </a:prstGeom>
        </p:spPr>
      </p:pic>
      <p:sp>
        <p:nvSpPr>
          <p:cNvPr id="10" name="Arc 9">
            <a:extLst>
              <a:ext uri="{FF2B5EF4-FFF2-40B4-BE49-F238E27FC236}">
                <a16:creationId xmlns:a16="http://schemas.microsoft.com/office/drawing/2014/main" id="{7A42C6AB-54B1-13FD-E709-ED01A315E46D}"/>
              </a:ext>
            </a:extLst>
          </p:cNvPr>
          <p:cNvSpPr/>
          <p:nvPr userDrawn="1"/>
        </p:nvSpPr>
        <p:spPr>
          <a:xfrm rot="16200000">
            <a:off x="5175955" y="1072085"/>
            <a:ext cx="7920404" cy="7920404"/>
          </a:xfrm>
          <a:prstGeom prst="arc">
            <a:avLst>
              <a:gd name="adj1" fmla="val 14553369"/>
              <a:gd name="adj2" fmla="val 3028724"/>
            </a:avLst>
          </a:prstGeom>
          <a:ln>
            <a:solidFill>
              <a:schemeClr val="accent3">
                <a:alpha val="3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7E53C0-197E-4E39-3DF4-1922645929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5992" y="566709"/>
            <a:ext cx="2528178" cy="783735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084F6E-C402-E001-B8A3-477D91DB62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4"/>
            <a:ext cx="1655762" cy="1655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spc="150" baseline="0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66F76-74B9-E616-003F-9F120677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5831-62F6-248F-2536-5365792A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824EA-FB57-AA42-CC47-10702187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332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Logo White/Bl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831A6E-5C61-78AF-5D8D-D13531A7B87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23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084A2C-5D21-7A98-F6D9-A5AC70C571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 b="28024"/>
          <a:stretch/>
        </p:blipFill>
        <p:spPr>
          <a:xfrm>
            <a:off x="5159912" y="1081454"/>
            <a:ext cx="7032088" cy="57765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8331200" y="337402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chemeClr val="bg1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chemeClr val="bg1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493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imple Logo White/Bl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1084A2C-5D21-7A98-F6D9-A5AC70C571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 b="28024"/>
          <a:stretch/>
        </p:blipFill>
        <p:spPr>
          <a:xfrm>
            <a:off x="5159912" y="1081454"/>
            <a:ext cx="7032088" cy="57765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8331200" y="337402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F30BF6-4AB5-5793-16E3-01544A52D6F8}"/>
              </a:ext>
            </a:extLst>
          </p:cNvPr>
          <p:cNvSpPr/>
          <p:nvPr userDrawn="1"/>
        </p:nvSpPr>
        <p:spPr>
          <a:xfrm rot="16200000">
            <a:off x="5175955" y="1072085"/>
            <a:ext cx="7920404" cy="7920404"/>
          </a:xfrm>
          <a:prstGeom prst="arc">
            <a:avLst>
              <a:gd name="adj1" fmla="val 14553369"/>
              <a:gd name="adj2" fmla="val 3028724"/>
            </a:avLst>
          </a:prstGeom>
          <a:ln>
            <a:solidFill>
              <a:srgbClr val="00B0F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358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E79A1B-8910-5BC1-CF92-B38FE72CB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46328-37A7-2676-1096-E57A9505D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F5011-76B3-0174-3A68-9C86EC07D8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7316D-C409-4712-90E5-1C58F0743890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66A41-F04C-56FA-AB94-EC92BB1FF8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F6920-6913-6447-389F-BACD3E6EE7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D00A0-B5A4-4974-B922-5D8D8E00DF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080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66" r:id="rId3"/>
    <p:sldLayoutId id="2147483670" r:id="rId4"/>
    <p:sldLayoutId id="2147483676" r:id="rId5"/>
    <p:sldLayoutId id="2147483667" r:id="rId6"/>
    <p:sldLayoutId id="2147483671" r:id="rId7"/>
    <p:sldLayoutId id="2147483660" r:id="rId8"/>
    <p:sldLayoutId id="2147483665" r:id="rId9"/>
    <p:sldLayoutId id="2147483672" r:id="rId10"/>
    <p:sldLayoutId id="2147483673" r:id="rId11"/>
    <p:sldLayoutId id="2147483664" r:id="rId12"/>
    <p:sldLayoutId id="2147483661" r:id="rId13"/>
    <p:sldLayoutId id="2147483662" r:id="rId14"/>
    <p:sldLayoutId id="2147483674" r:id="rId15"/>
    <p:sldLayoutId id="2147483675" r:id="rId16"/>
    <p:sldLayoutId id="2147483663" r:id="rId17"/>
    <p:sldLayoutId id="2147483691" r:id="rId18"/>
    <p:sldLayoutId id="2147483677" r:id="rId19"/>
    <p:sldLayoutId id="2147483679" r:id="rId20"/>
    <p:sldLayoutId id="2147483678" r:id="rId21"/>
    <p:sldLayoutId id="2147483680" r:id="rId22"/>
    <p:sldLayoutId id="2147483681" r:id="rId23"/>
    <p:sldLayoutId id="2147483692" r:id="rId24"/>
    <p:sldLayoutId id="2147483682" r:id="rId25"/>
    <p:sldLayoutId id="2147483683" r:id="rId26"/>
    <p:sldLayoutId id="2147483693" r:id="rId27"/>
    <p:sldLayoutId id="2147483685" r:id="rId28"/>
    <p:sldLayoutId id="2147483684" r:id="rId29"/>
    <p:sldLayoutId id="2147483687" r:id="rId30"/>
    <p:sldLayoutId id="2147483686" r:id="rId31"/>
    <p:sldLayoutId id="2147483688" r:id="rId32"/>
    <p:sldLayoutId id="2147483695" r:id="rId33"/>
    <p:sldLayoutId id="2147483689" r:id="rId34"/>
    <p:sldLayoutId id="2147483690" r:id="rId35"/>
    <p:sldLayoutId id="2147483696" r:id="rId36"/>
    <p:sldLayoutId id="2147483698" r:id="rId37"/>
    <p:sldLayoutId id="2147483697" r:id="rId38"/>
    <p:sldLayoutId id="2147483699" r:id="rId3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60BFA-631A-E0A8-FE1E-4A0EF19771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Final Challenge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2C5BEC-F5BC-DE4D-D8C6-69DA43B5BF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Autonomous driving challenge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E5B336FC-4ED7-ACDE-5977-80187C0063A7}"/>
              </a:ext>
            </a:extLst>
          </p:cNvPr>
          <p:cNvCxnSpPr/>
          <p:nvPr/>
        </p:nvCxnSpPr>
        <p:spPr>
          <a:xfrm>
            <a:off x="2268071" y="788894"/>
            <a:ext cx="376517" cy="12700"/>
          </a:xfrm>
          <a:prstGeom prst="bentConnector3">
            <a:avLst/>
          </a:prstGeom>
          <a:ln>
            <a:solidFill>
              <a:srgbClr val="01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572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A201E8-3D1F-E379-EAF7-827D94F94F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4447" y="1674435"/>
            <a:ext cx="5440052" cy="479290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Nexa-Bold" panose="01000000000000000000" pitchFamily="2" charset="0"/>
              </a:rPr>
              <a:t>Gazebo Simulator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As a helpful resource for students, a Gazebo Simulator is provided to test algorithms before real track testing. 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The simulator is available on GitHub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The simulator includes the track, Puzzlebot, a camera, traffic lights, and traffic signs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Instructions for use are also provided on the GitHub page.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AC7329-E2D5-8FE1-9F81-49A976917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Challenge</a:t>
            </a:r>
          </a:p>
        </p:txBody>
      </p:sp>
      <p:pic>
        <p:nvPicPr>
          <p:cNvPr id="7" name="Content Placeholder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C5056C52-6F6E-960F-832D-0846F66BFA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953" y="2145776"/>
            <a:ext cx="5181600" cy="3371671"/>
          </a:xfrm>
          <a:prstGeom prst="rect">
            <a:avLst/>
          </a:prstGeom>
        </p:spPr>
      </p:pic>
      <p:pic>
        <p:nvPicPr>
          <p:cNvPr id="3" name="Picture 2" descr="A picture containing graphics, screenshot, design&#10;&#10;Description automatically generated">
            <a:extLst>
              <a:ext uri="{FF2B5EF4-FFF2-40B4-BE49-F238E27FC236}">
                <a16:creationId xmlns:a16="http://schemas.microsoft.com/office/drawing/2014/main" id="{06EE67DA-5580-6604-977C-78169D6E0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375" y="5853553"/>
            <a:ext cx="1836390" cy="613789"/>
          </a:xfrm>
          <a:prstGeom prst="rect">
            <a:avLst/>
          </a:prstGeom>
        </p:spPr>
      </p:pic>
      <p:pic>
        <p:nvPicPr>
          <p:cNvPr id="5" name="Picture 4" descr="A picture containing graphics, font, screenshot, graphic design&#10;&#10;Description automatically generated">
            <a:extLst>
              <a:ext uri="{FF2B5EF4-FFF2-40B4-BE49-F238E27FC236}">
                <a16:creationId xmlns:a16="http://schemas.microsoft.com/office/drawing/2014/main" id="{826974A7-2999-C022-39C9-1145DACC2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460" y="5972905"/>
            <a:ext cx="1500238" cy="39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76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5F0D1-52E6-3A94-CDE1-7799E56AF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E79EB-1F35-3AF9-B22D-7DDDC56A8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8401"/>
            <a:ext cx="9175376" cy="4826187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r>
              <a:rPr lang="en-GB" sz="4800" dirty="0"/>
              <a:t>Each team must deliver a 3-4 min. Video where you explain your algorithms and how your team solved the challenge.</a:t>
            </a:r>
          </a:p>
          <a:p>
            <a:pPr lvl="1">
              <a:lnSpc>
                <a:spcPct val="120000"/>
              </a:lnSpc>
            </a:pPr>
            <a:r>
              <a:rPr lang="en-GB" sz="4800" dirty="0"/>
              <a:t>The video must be in English.</a:t>
            </a:r>
          </a:p>
          <a:p>
            <a:pPr lvl="1">
              <a:lnSpc>
                <a:spcPct val="120000"/>
              </a:lnSpc>
            </a:pPr>
            <a:r>
              <a:rPr lang="en-GB" sz="4800" dirty="0"/>
              <a:t>The video must contain diagrams showing the workflow of your algorithms.</a:t>
            </a:r>
          </a:p>
          <a:p>
            <a:pPr lvl="1">
              <a:lnSpc>
                <a:spcPct val="120000"/>
              </a:lnSpc>
            </a:pPr>
            <a:r>
              <a:rPr lang="en-GB" sz="4800" dirty="0"/>
              <a:t>The video must explain the challenges faced, solutions, comparisons, etc.</a:t>
            </a:r>
          </a:p>
          <a:p>
            <a:pPr lvl="1">
              <a:lnSpc>
                <a:spcPct val="120000"/>
              </a:lnSpc>
            </a:pPr>
            <a:r>
              <a:rPr lang="en-GB" sz="4800" dirty="0"/>
              <a:t>The teams must be prepared for a 2-minute Q&amp;A session with MCR2.</a:t>
            </a:r>
          </a:p>
          <a:p>
            <a:pPr lvl="1">
              <a:lnSpc>
                <a:spcPct val="120000"/>
              </a:lnSpc>
            </a:pPr>
            <a:r>
              <a:rPr lang="en-GB" sz="4800" dirty="0"/>
              <a:t>The teams must submit their video via YouTube and share the link.</a:t>
            </a:r>
          </a:p>
          <a:p>
            <a:pPr lvl="1">
              <a:lnSpc>
                <a:spcPct val="120000"/>
              </a:lnSpc>
            </a:pPr>
            <a:r>
              <a:rPr lang="en-GB" sz="4800" dirty="0"/>
              <a:t>The deadline for the video will be given by your professor.</a:t>
            </a:r>
          </a:p>
          <a:p>
            <a:pPr>
              <a:lnSpc>
                <a:spcPct val="120000"/>
              </a:lnSpc>
            </a:pPr>
            <a:r>
              <a:rPr lang="en-GB" sz="4800" dirty="0"/>
              <a:t>The professor at each campus will select the best two teams of each campus. </a:t>
            </a:r>
          </a:p>
          <a:p>
            <a:pPr>
              <a:lnSpc>
                <a:spcPct val="120000"/>
              </a:lnSpc>
            </a:pPr>
            <a:r>
              <a:rPr lang="en-GB" sz="4800" dirty="0"/>
              <a:t>MCR2 will select the three finalists to present to a panel of judges and decide the winners.</a:t>
            </a:r>
          </a:p>
          <a:p>
            <a:pPr lvl="1">
              <a:lnSpc>
                <a:spcPct val="120000"/>
              </a:lnSpc>
            </a:pPr>
            <a:r>
              <a:rPr lang="en-GB" sz="4800" dirty="0"/>
              <a:t>Criteria</a:t>
            </a:r>
          </a:p>
          <a:p>
            <a:pPr lvl="2">
              <a:lnSpc>
                <a:spcPct val="120000"/>
              </a:lnSpc>
            </a:pPr>
            <a:r>
              <a:rPr lang="en-GB" sz="4800" dirty="0"/>
              <a:t>Completion of the challenge</a:t>
            </a:r>
          </a:p>
          <a:p>
            <a:pPr lvl="2">
              <a:lnSpc>
                <a:spcPct val="120000"/>
              </a:lnSpc>
            </a:pPr>
            <a:r>
              <a:rPr lang="en-GB" sz="4800" dirty="0"/>
              <a:t>Workflow diagrams, challenges faced, solutions, and comparisons.</a:t>
            </a:r>
          </a:p>
          <a:p>
            <a:pPr lvl="2">
              <a:lnSpc>
                <a:spcPct val="120000"/>
              </a:lnSpc>
            </a:pPr>
            <a:r>
              <a:rPr lang="en-GB" sz="4800" dirty="0"/>
              <a:t>Clear and concise theoretical and practical explanations</a:t>
            </a:r>
          </a:p>
          <a:p>
            <a:pPr lvl="2">
              <a:lnSpc>
                <a:spcPct val="120000"/>
              </a:lnSpc>
            </a:pPr>
            <a:r>
              <a:rPr lang="en-GB" sz="4800" dirty="0"/>
              <a:t>Presentation</a:t>
            </a:r>
          </a:p>
          <a:p>
            <a:pPr>
              <a:lnSpc>
                <a:spcPct val="120000"/>
              </a:lnSpc>
            </a:pPr>
            <a:r>
              <a:rPr lang="en-GB" sz="4800" dirty="0"/>
              <a:t>The finalists must be prepared for a 3 min Q&amp;A session with the judges.</a:t>
            </a:r>
          </a:p>
          <a:p>
            <a:pPr>
              <a:lnSpc>
                <a:spcPct val="120000"/>
              </a:lnSpc>
            </a:pPr>
            <a:r>
              <a:rPr lang="en-GB" sz="4800" dirty="0"/>
              <a:t> Each professor at each campus will define the grading system. </a:t>
            </a:r>
          </a:p>
          <a:p>
            <a:pPr>
              <a:lnSpc>
                <a:spcPct val="120000"/>
              </a:lnSpc>
            </a:pPr>
            <a:r>
              <a:rPr lang="en-GB" sz="4800" dirty="0"/>
              <a:t>Record each of your tests and final results to show your progress. </a:t>
            </a:r>
          </a:p>
          <a:p>
            <a:pPr>
              <a:lnSpc>
                <a:spcPct val="16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3995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620AE8E-8767-C555-2D23-F792DAD73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Rules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E51542-C980-BEAE-5D84-CF98B0737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6302"/>
            <a:ext cx="10515600" cy="5437379"/>
          </a:xfrm>
        </p:spPr>
        <p:txBody>
          <a:bodyPr>
            <a:normAutofit fontScale="85000" lnSpcReduction="20000"/>
          </a:bodyPr>
          <a:lstStyle/>
          <a:p>
            <a:pPr marL="88900" indent="0">
              <a:lnSpc>
                <a:spcPct val="100000"/>
              </a:lnSpc>
              <a:buNone/>
              <a:tabLst>
                <a:tab pos="268288" algn="l"/>
              </a:tabLst>
            </a:pPr>
            <a:r>
              <a:rPr lang="en-GB" sz="1000" dirty="0"/>
              <a:t>General</a:t>
            </a:r>
          </a:p>
          <a:p>
            <a:pPr marL="285750" indent="-1968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268288" algn="l"/>
              </a:tabLst>
            </a:pPr>
            <a:r>
              <a:rPr lang="en-GB" sz="1000" dirty="0"/>
              <a:t>This is a challenge, not a class. The students are encouraged to research, improve tune explain their algorithms by themselves.</a:t>
            </a:r>
          </a:p>
          <a:p>
            <a:pPr marL="285750" indent="-196850">
              <a:lnSpc>
                <a:spcPct val="100000"/>
              </a:lnSpc>
              <a:tabLst>
                <a:tab pos="268288" algn="l"/>
              </a:tabLst>
            </a:pPr>
            <a:r>
              <a:rPr lang="en-GB" sz="1000" dirty="0"/>
              <a:t>All teams must abide by the rules set at each campus when using the track.</a:t>
            </a:r>
          </a:p>
          <a:p>
            <a:pPr marL="285750" indent="-196850">
              <a:lnSpc>
                <a:spcPct val="100000"/>
              </a:lnSpc>
              <a:tabLst>
                <a:tab pos="268288" algn="l"/>
              </a:tabLst>
            </a:pPr>
            <a:r>
              <a:rPr lang="en-GB" sz="1000" dirty="0"/>
              <a:t>All the students must respect each other and abide by the following rules.</a:t>
            </a:r>
          </a:p>
          <a:p>
            <a:pPr marL="285750" indent="-1968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268288" algn="l"/>
              </a:tabLst>
            </a:pPr>
            <a:r>
              <a:rPr lang="en-GB" sz="1000" dirty="0"/>
              <a:t>Manchester Robotics reserves the right to provide any form of grading. Grading and grading methodology are done by the professor in charge of the unit.</a:t>
            </a:r>
          </a:p>
          <a:p>
            <a:pPr marL="285750" indent="-196850">
              <a:lnSpc>
                <a:spcPct val="100000"/>
              </a:lnSpc>
              <a:tabLst>
                <a:tab pos="268288" algn="l"/>
              </a:tabLst>
            </a:pPr>
            <a:r>
              <a:rPr lang="en-GB" sz="1000" dirty="0"/>
              <a:t>This task will be graded according to the rules established by the professors of each campus.</a:t>
            </a:r>
          </a:p>
          <a:p>
            <a:pPr marL="88900" indent="0">
              <a:lnSpc>
                <a:spcPct val="100000"/>
              </a:lnSpc>
              <a:buNone/>
              <a:tabLst>
                <a:tab pos="268288" algn="l"/>
              </a:tabLst>
            </a:pPr>
            <a:r>
              <a:rPr lang="en-GB" sz="1000" dirty="0"/>
              <a:t>Feedback</a:t>
            </a:r>
          </a:p>
          <a:p>
            <a:pPr marL="260350" indent="-171450">
              <a:lnSpc>
                <a:spcPct val="100000"/>
              </a:lnSpc>
              <a:tabLst>
                <a:tab pos="268288" algn="l"/>
              </a:tabLst>
            </a:pPr>
            <a:r>
              <a:rPr lang="en-GB" sz="1000" dirty="0"/>
              <a:t>MCR2(Manchester Robotics) Reserves the right to answer a question if it is determined that the query contains a partial or an answer.</a:t>
            </a:r>
          </a:p>
          <a:p>
            <a:pPr marL="285750" indent="-1968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268288" algn="l"/>
              </a:tabLst>
            </a:pPr>
            <a:r>
              <a:rPr lang="en-GB" sz="1000" dirty="0"/>
              <a:t>The students are welcome to ask only about the theoretical aspect of the class.</a:t>
            </a:r>
          </a:p>
          <a:p>
            <a:pPr marL="285750" indent="-196850">
              <a:lnSpc>
                <a:spcPct val="100000"/>
              </a:lnSpc>
              <a:tabLst>
                <a:tab pos="268288" algn="l"/>
              </a:tabLst>
            </a:pPr>
            <a:r>
              <a:rPr lang="en-GB" sz="1000" dirty="0"/>
              <a:t>The professors at each campus are encouraged to serve only as guides for the students, not revealing in any form a partial or total answer to the question.</a:t>
            </a:r>
          </a:p>
          <a:p>
            <a:pPr marL="88900" indent="0">
              <a:lnSpc>
                <a:spcPct val="100000"/>
              </a:lnSpc>
              <a:buNone/>
              <a:tabLst>
                <a:tab pos="268288" algn="l"/>
              </a:tabLst>
            </a:pPr>
            <a:r>
              <a:rPr lang="en-GB" sz="1000" dirty="0"/>
              <a:t>Race</a:t>
            </a:r>
          </a:p>
          <a:p>
            <a:pPr marL="285750" indent="-196850">
              <a:lnSpc>
                <a:spcPct val="100000"/>
              </a:lnSpc>
              <a:tabLst>
                <a:tab pos="268288" algn="l"/>
              </a:tabLst>
            </a:pPr>
            <a:r>
              <a:rPr lang="en-GB" sz="1000" dirty="0"/>
              <a:t>No remote control or other form of human interaction with the robot is allowed; except at the start/end of the track (put the robot on the track at the start and remove it afterwards).</a:t>
            </a:r>
          </a:p>
          <a:p>
            <a:pPr marL="285750" indent="-196850">
              <a:lnSpc>
                <a:spcPct val="100000"/>
              </a:lnSpc>
              <a:tabLst>
                <a:tab pos="268288" algn="l"/>
              </a:tabLst>
            </a:pPr>
            <a:r>
              <a:rPr lang="en-GB" sz="1000" dirty="0"/>
              <a:t>The robot must always follow the black middle line (except at the intersection).</a:t>
            </a:r>
          </a:p>
          <a:p>
            <a:pPr marL="285750" indent="-196850">
              <a:lnSpc>
                <a:spcPct val="100000"/>
              </a:lnSpc>
              <a:tabLst>
                <a:tab pos="268288" algn="l"/>
              </a:tabLst>
            </a:pPr>
            <a:r>
              <a:rPr lang="en-GB" sz="1000" dirty="0"/>
              <a:t>The robot must remain bound inside the lane (between right and left black lines). </a:t>
            </a:r>
          </a:p>
          <a:p>
            <a:pPr marL="285750" indent="-196850">
              <a:lnSpc>
                <a:spcPct val="100000"/>
              </a:lnSpc>
              <a:tabLst>
                <a:tab pos="268288" algn="l"/>
              </a:tabLst>
            </a:pPr>
            <a:r>
              <a:rPr lang="en-GB" sz="1000" dirty="0"/>
              <a:t>The robot must obey all the Traffic signs and Traffic Lights.</a:t>
            </a:r>
          </a:p>
          <a:p>
            <a:pPr marL="285750" indent="-196850">
              <a:lnSpc>
                <a:spcPct val="100000"/>
              </a:lnSpc>
              <a:tabLst>
                <a:tab pos="268288" algn="l"/>
              </a:tabLst>
            </a:pPr>
            <a:r>
              <a:rPr lang="en-GB" sz="1000" dirty="0"/>
              <a:t>No other trajectory or changes in the course are allowed.</a:t>
            </a:r>
          </a:p>
          <a:p>
            <a:pPr marL="88900" indent="0">
              <a:lnSpc>
                <a:spcPct val="100000"/>
              </a:lnSpc>
              <a:buNone/>
              <a:tabLst>
                <a:tab pos="268288" algn="l"/>
              </a:tabLst>
            </a:pPr>
            <a:r>
              <a:rPr lang="en-GB" sz="1000" dirty="0"/>
              <a:t>Hardware/Software</a:t>
            </a:r>
          </a:p>
          <a:p>
            <a:pPr marL="285750" indent="-196850">
              <a:lnSpc>
                <a:spcPct val="100000"/>
              </a:lnSpc>
              <a:tabLst>
                <a:tab pos="268288" algn="l"/>
              </a:tabLst>
            </a:pPr>
            <a:r>
              <a:rPr lang="en-GB" sz="1000" dirty="0"/>
              <a:t>The track can be solved using any knowledge acquired during the course. </a:t>
            </a:r>
          </a:p>
          <a:p>
            <a:pPr marL="285750" indent="-196850">
              <a:lnSpc>
                <a:spcPct val="100000"/>
              </a:lnSpc>
              <a:tabLst>
                <a:tab pos="268288" algn="l"/>
              </a:tabLst>
            </a:pPr>
            <a:r>
              <a:rPr lang="en-GB" sz="1000" dirty="0"/>
              <a:t>The students must only use the hardware given by Manchester Robotics.</a:t>
            </a:r>
          </a:p>
          <a:p>
            <a:pPr marL="285750" indent="-1968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268288" algn="l"/>
              </a:tabLst>
            </a:pPr>
            <a:r>
              <a:rPr lang="en-GB" sz="1000" dirty="0"/>
              <a:t>It is forbidden to use any other internet libraries except standard libraries such as NumPy.</a:t>
            </a:r>
          </a:p>
          <a:p>
            <a:pPr marL="285750" indent="-1968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268288" algn="l"/>
              </a:tabLst>
            </a:pPr>
            <a:r>
              <a:rPr lang="en-GB" sz="1000" dirty="0"/>
              <a:t>If in doubt about libraries, please ask any teaching assistant.</a:t>
            </a:r>
          </a:p>
          <a:p>
            <a:pPr marL="285750" indent="-1968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268288" algn="l"/>
              </a:tabLst>
            </a:pPr>
            <a:r>
              <a:rPr lang="en-GB" sz="1000" dirty="0"/>
              <a:t>Improvements to the algorithms are encouraged and may be used if the students provide the reasons and a detailed explanation of the improvements.</a:t>
            </a:r>
          </a:p>
        </p:txBody>
      </p:sp>
    </p:spTree>
    <p:extLst>
      <p:ext uri="{BB962C8B-B14F-4D97-AF65-F5344CB8AC3E}">
        <p14:creationId xmlns:p14="http://schemas.microsoft.com/office/powerpoint/2010/main" val="3260189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A201E8-3D1F-E379-EAF7-827D94F94F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473" y="1825625"/>
            <a:ext cx="5181600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Nexa-Bold" panose="01000000000000000000" pitchFamily="2" charset="0"/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The challenge consists of autonomously driving the Puzzlebot on a predefined track.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The track consists of different MDF pieces assembled to form a “b” shape.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The Puzzlebot must follow a pre-defined route while obeying the traffic signals and traffic lights to complete the track.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AC7329-E2D5-8FE1-9F81-49A976917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Challenge</a:t>
            </a:r>
          </a:p>
        </p:txBody>
      </p:sp>
      <p:pic>
        <p:nvPicPr>
          <p:cNvPr id="8" name="Picture 7" descr="A picture containing graphics, font, screenshot, graphic design&#10;&#10;Description automatically generated">
            <a:extLst>
              <a:ext uri="{FF2B5EF4-FFF2-40B4-BE49-F238E27FC236}">
                <a16:creationId xmlns:a16="http://schemas.microsoft.com/office/drawing/2014/main" id="{E0B90402-B304-5E94-B817-A52633FE6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350" y="5922598"/>
            <a:ext cx="2473595" cy="648000"/>
          </a:xfrm>
          <a:prstGeom prst="rect">
            <a:avLst/>
          </a:prstGeom>
        </p:spPr>
      </p:pic>
      <p:pic>
        <p:nvPicPr>
          <p:cNvPr id="10" name="Picture 9" descr="A picture containing graphics, screenshot, design&#10;&#10;Description automatically generated">
            <a:extLst>
              <a:ext uri="{FF2B5EF4-FFF2-40B4-BE49-F238E27FC236}">
                <a16:creationId xmlns:a16="http://schemas.microsoft.com/office/drawing/2014/main" id="{196FB1E1-AB33-AC37-4977-0A20C56551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790" y="1317308"/>
            <a:ext cx="2979658" cy="995911"/>
          </a:xfrm>
          <a:prstGeom prst="rect">
            <a:avLst/>
          </a:prstGeom>
        </p:spPr>
      </p:pic>
      <p:pic>
        <p:nvPicPr>
          <p:cNvPr id="17" name="Content Placeholder 16" descr="A picture containing drawing, sketch, art, graphics&#10;&#10;Description automatically generated">
            <a:extLst>
              <a:ext uri="{FF2B5EF4-FFF2-40B4-BE49-F238E27FC236}">
                <a16:creationId xmlns:a16="http://schemas.microsoft.com/office/drawing/2014/main" id="{95D3C9B8-DB66-ABF9-6280-824F83C6ABD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350" y="2422178"/>
            <a:ext cx="6644135" cy="3824420"/>
          </a:xfrm>
        </p:spPr>
      </p:pic>
      <p:pic>
        <p:nvPicPr>
          <p:cNvPr id="19" name="Picture 18" descr="A picture containing drawing, sketch, wheel, cart&#10;&#10;Description automatically generated">
            <a:extLst>
              <a:ext uri="{FF2B5EF4-FFF2-40B4-BE49-F238E27FC236}">
                <a16:creationId xmlns:a16="http://schemas.microsoft.com/office/drawing/2014/main" id="{ED57CBE6-84E7-694C-E3EF-ABA06EF8779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810" y="2774857"/>
            <a:ext cx="661048" cy="48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175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A201E8-3D1F-E379-EAF7-827D94F94F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8579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Nexa-Bold" panose="01000000000000000000" pitchFamily="2" charset="0"/>
              </a:rPr>
              <a:t>Puzzletrack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400" dirty="0"/>
              <a:t>The Puzzletrack is an MCR2 testing scenario for autonomous driving. It can transform and adapt to the needs of each activity.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400" dirty="0"/>
              <a:t>The track uses actual traffic signs, traffic lights, and obstacles to resemble real-life scenarios for testing.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For this challenge, the Puzzletrack will be adapted to a “b” shaped form. The form is a dedication to the initial letter of the Spanish word “</a:t>
            </a:r>
            <a:r>
              <a:rPr lang="en-GB" sz="1400" dirty="0" err="1"/>
              <a:t>borregos</a:t>
            </a:r>
            <a:r>
              <a:rPr lang="en-GB" sz="1400" dirty="0"/>
              <a:t> </a:t>
            </a:r>
            <a:r>
              <a:rPr lang="en-GB" sz="1400" dirty="0" err="1"/>
              <a:t>salvajes</a:t>
            </a:r>
            <a:r>
              <a:rPr lang="en-GB" sz="1400" dirty="0"/>
              <a:t>”, which are official mascots of the Tec de Monterrey.</a:t>
            </a:r>
          </a:p>
          <a:p>
            <a:pPr>
              <a:lnSpc>
                <a:spcPct val="150000"/>
              </a:lnSpc>
            </a:pPr>
            <a:endParaRPr lang="en-GB" sz="1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AC7329-E2D5-8FE1-9F81-49A976917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Challenge</a:t>
            </a:r>
          </a:p>
        </p:txBody>
      </p:sp>
      <p:pic>
        <p:nvPicPr>
          <p:cNvPr id="7" name="Content Placeholder 6" descr="A picture containing text, diagram, technical drawing, plan&#10;&#10;Description automatically generated">
            <a:extLst>
              <a:ext uri="{FF2B5EF4-FFF2-40B4-BE49-F238E27FC236}">
                <a16:creationId xmlns:a16="http://schemas.microsoft.com/office/drawing/2014/main" id="{CDE5F9DC-040B-B0C3-721F-F49495EEF4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294" y="1446302"/>
            <a:ext cx="3622203" cy="5147342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37A0610-8671-1751-AF5F-D10F047F1E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34"/>
          <a:stretch/>
        </p:blipFill>
        <p:spPr bwMode="auto">
          <a:xfrm>
            <a:off x="9654248" y="1446302"/>
            <a:ext cx="1716741" cy="120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graphics, screenshot, design&#10;&#10;Description automatically generated">
            <a:extLst>
              <a:ext uri="{FF2B5EF4-FFF2-40B4-BE49-F238E27FC236}">
                <a16:creationId xmlns:a16="http://schemas.microsoft.com/office/drawing/2014/main" id="{4F693AD3-DDE6-01D7-340A-E68818B391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636" y="5741350"/>
            <a:ext cx="2979658" cy="99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275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A201E8-3D1F-E379-EAF7-827D94F94F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8579" y="1825625"/>
            <a:ext cx="5181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Nexa-Bold" panose="01000000000000000000" pitchFamily="2" charset="0"/>
              </a:rPr>
              <a:t>Challenge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The student must complete the track in a trajectory defined by the traffic signs and lights.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The robot must autonomously recognise the traffic signs shown in this slide. The recognition must be made using vision systems and ML (optional).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The robot must autonomously recognise the traffic lights on the Puzzletrack. The recognition must be made using vision systems and ML (optional).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The final track will be given to the students two days before the deadline.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AC7329-E2D5-8FE1-9F81-49A976917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Challenge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8F5B41D-463C-4B36-65CD-9144AF558B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1534488"/>
            <a:ext cx="5181600" cy="24668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E9D4B3-EF09-80FF-E682-B2E5AB740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9425" y="4166612"/>
            <a:ext cx="1674903" cy="2570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6D4B90-048F-E91B-34FD-21F36130A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8278" y="4111896"/>
            <a:ext cx="1669322" cy="262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312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A201E8-3D1F-E379-EAF7-827D94F94F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8579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Nexa-Bold" panose="01000000000000000000" pitchFamily="2" charset="0"/>
              </a:rPr>
              <a:t>Traffic Lights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The robot must automatically detect and obey the traffic lights according to the following behaviour.</a:t>
            </a:r>
          </a:p>
          <a:p>
            <a:pPr marL="742950" lvl="1" indent="-285750">
              <a:lnSpc>
                <a:spcPct val="170000"/>
              </a:lnSpc>
            </a:pPr>
            <a:r>
              <a:rPr lang="en-GB" sz="1600" b="1" dirty="0"/>
              <a:t>Red: </a:t>
            </a:r>
            <a:r>
              <a:rPr lang="en-GB" sz="1600" dirty="0"/>
              <a:t>Stop until you see a green light.</a:t>
            </a:r>
          </a:p>
          <a:p>
            <a:pPr marL="742950" lvl="1" indent="-285750">
              <a:lnSpc>
                <a:spcPct val="170000"/>
              </a:lnSpc>
            </a:pPr>
            <a:r>
              <a:rPr lang="en-GB" sz="1600" b="1" dirty="0"/>
              <a:t>Yellow</a:t>
            </a:r>
            <a:r>
              <a:rPr lang="en-GB" sz="1600" dirty="0"/>
              <a:t>: Drive slowly until you see a Red Light to stop.</a:t>
            </a:r>
          </a:p>
          <a:p>
            <a:pPr marL="742950" lvl="1" indent="-285750">
              <a:lnSpc>
                <a:spcPct val="170000"/>
              </a:lnSpc>
            </a:pPr>
            <a:r>
              <a:rPr lang="en-GB" sz="1600" b="1" dirty="0"/>
              <a:t>Green: </a:t>
            </a:r>
            <a:r>
              <a:rPr lang="en-GB" sz="1600" dirty="0"/>
              <a:t>Continue with your Path.</a:t>
            </a:r>
          </a:p>
          <a:p>
            <a:pPr>
              <a:lnSpc>
                <a:spcPct val="150000"/>
              </a:lnSpc>
            </a:pPr>
            <a:endParaRPr lang="en-GB" sz="1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AC7329-E2D5-8FE1-9F81-49A976917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Challenge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DB3BECA-53BD-0F81-610F-3E3C018209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163262" y="2420537"/>
            <a:ext cx="1676545" cy="2572735"/>
          </a:xfrm>
          <a:prstGeom prst="rect">
            <a:avLst/>
          </a:prstGeom>
        </p:spPr>
      </p:pic>
      <p:pic>
        <p:nvPicPr>
          <p:cNvPr id="3" name="Picture 2" descr="A picture containing graphics, screenshot, design&#10;&#10;Description automatically generated">
            <a:extLst>
              <a:ext uri="{FF2B5EF4-FFF2-40B4-BE49-F238E27FC236}">
                <a16:creationId xmlns:a16="http://schemas.microsoft.com/office/drawing/2014/main" id="{22F58FBD-8C2B-FCCA-20FD-E7EBE7825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475" y="5569321"/>
            <a:ext cx="1818000" cy="60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845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A201E8-3D1F-E379-EAF7-827D94F94F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446302"/>
            <a:ext cx="6096000" cy="541169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Nexa-Bold" panose="01000000000000000000" pitchFamily="2" charset="0"/>
              </a:rPr>
              <a:t>Traffic Signs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The robot must automatically detect and obey the traffic signs according to the following behaviour (based on the UK highway code).</a:t>
            </a:r>
          </a:p>
          <a:p>
            <a:pPr marL="742950" lvl="1" indent="-285750">
              <a:lnSpc>
                <a:spcPct val="170000"/>
              </a:lnSpc>
            </a:pPr>
            <a:r>
              <a:rPr lang="en-GB" sz="1400" b="1" dirty="0"/>
              <a:t>Ahead Only: </a:t>
            </a:r>
            <a:r>
              <a:rPr lang="en-GB" sz="1400" dirty="0"/>
              <a:t>Continue ahead only direction.</a:t>
            </a:r>
          </a:p>
          <a:p>
            <a:pPr marL="742950" lvl="1" indent="-285750">
              <a:lnSpc>
                <a:spcPct val="170000"/>
              </a:lnSpc>
            </a:pPr>
            <a:r>
              <a:rPr lang="en-GB" sz="1400" b="1" dirty="0"/>
              <a:t>Turn Right/Left Ahead: </a:t>
            </a:r>
            <a:r>
              <a:rPr lang="en-GB" sz="1400" dirty="0"/>
              <a:t>Turn Left or right ahead.</a:t>
            </a:r>
          </a:p>
          <a:p>
            <a:pPr marL="742950" lvl="1" indent="-285750">
              <a:lnSpc>
                <a:spcPct val="170000"/>
              </a:lnSpc>
            </a:pPr>
            <a:r>
              <a:rPr lang="en-GB" sz="1400" b="1" dirty="0"/>
              <a:t>Roundabout: </a:t>
            </a:r>
            <a:r>
              <a:rPr lang="en-GB" sz="1400" dirty="0"/>
              <a:t>Roundabout circulation. Slow speed and give way to vehicles from the immediate roundabout direction (left or right).</a:t>
            </a:r>
          </a:p>
          <a:p>
            <a:pPr marL="742950" lvl="1" indent="-285750">
              <a:lnSpc>
                <a:spcPct val="170000"/>
              </a:lnSpc>
            </a:pPr>
            <a:r>
              <a:rPr lang="en-GB" sz="1400" b="1" dirty="0"/>
              <a:t>Roadwork Ahead: </a:t>
            </a:r>
            <a:r>
              <a:rPr lang="en-GB" sz="1400" dirty="0"/>
              <a:t>Reduce the speed of the robot.</a:t>
            </a:r>
          </a:p>
          <a:p>
            <a:pPr marL="742950" lvl="1" indent="-285750">
              <a:lnSpc>
                <a:spcPct val="170000"/>
              </a:lnSpc>
            </a:pPr>
            <a:r>
              <a:rPr lang="en-GB" sz="1400" b="1" dirty="0"/>
              <a:t>Stop: </a:t>
            </a:r>
            <a:r>
              <a:rPr lang="en-GB" sz="1400" dirty="0"/>
              <a:t>Stop the robot.</a:t>
            </a:r>
          </a:p>
          <a:p>
            <a:pPr marL="742950" lvl="1" indent="-285750">
              <a:lnSpc>
                <a:spcPct val="170000"/>
              </a:lnSpc>
            </a:pPr>
            <a:r>
              <a:rPr lang="en-GB" sz="1400" b="1" dirty="0"/>
              <a:t>Give way: </a:t>
            </a:r>
            <a:r>
              <a:rPr lang="en-GB" sz="1400" dirty="0"/>
              <a:t>Give way to traffic on major roads. Reduce the speed until you reach the intersection and give way.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AC7329-E2D5-8FE1-9F81-49A976917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Challenge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ACDEE83-8CF4-9E30-BFDA-2566055F42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49186" y="2584032"/>
            <a:ext cx="5942814" cy="31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93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A201E8-3D1F-E379-EAF7-827D94F94F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8579" y="1446303"/>
            <a:ext cx="6277374" cy="5492380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Nexa-Bold" panose="01000000000000000000" pitchFamily="2" charset="0"/>
              </a:rPr>
              <a:t>Example Trajectory (Not the Challenge)</a:t>
            </a:r>
          </a:p>
          <a:p>
            <a:pPr>
              <a:lnSpc>
                <a:spcPct val="170000"/>
              </a:lnSpc>
            </a:pPr>
            <a:r>
              <a:rPr lang="en-GB" sz="1600" dirty="0"/>
              <a:t>The robot must start at the top left corner, centred on the middle black line.</a:t>
            </a:r>
          </a:p>
          <a:p>
            <a:pPr>
              <a:lnSpc>
                <a:spcPct val="170000"/>
              </a:lnSpc>
            </a:pPr>
            <a:r>
              <a:rPr lang="en-GB" sz="1600" dirty="0"/>
              <a:t>The robot must travel straight following the lane and remain centred on the middle line.</a:t>
            </a:r>
          </a:p>
          <a:p>
            <a:pPr>
              <a:lnSpc>
                <a:spcPct val="170000"/>
              </a:lnSpc>
            </a:pPr>
            <a:r>
              <a:rPr lang="en-GB" sz="1600" dirty="0"/>
              <a:t>The robot crosses the intersection as stated by the traffic sign and when the traffic light allows it (turns green).</a:t>
            </a:r>
          </a:p>
          <a:p>
            <a:pPr>
              <a:lnSpc>
                <a:spcPct val="170000"/>
              </a:lnSpc>
            </a:pPr>
            <a:r>
              <a:rPr lang="en-GB" sz="1600" dirty="0"/>
              <a:t>The robot must continue following the trajectory, as shown in Figure 2. Keeping the robot centred on the black line and always obeying the traffic signs.</a:t>
            </a:r>
          </a:p>
          <a:p>
            <a:pPr>
              <a:lnSpc>
                <a:spcPct val="170000"/>
              </a:lnSpc>
            </a:pPr>
            <a:r>
              <a:rPr lang="en-GB" sz="1600" dirty="0"/>
              <a:t>The robot must cross the intersection a second time (as shown in the figure) and continue as stated by the traffic sign and when the traffic light allows it (turn green).</a:t>
            </a:r>
          </a:p>
          <a:p>
            <a:pPr>
              <a:lnSpc>
                <a:spcPct val="170000"/>
              </a:lnSpc>
            </a:pPr>
            <a:r>
              <a:rPr lang="en-GB" sz="1600" dirty="0"/>
              <a:t>The robot must stop at a “reasonable” distance from the Stop sign.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AC7329-E2D5-8FE1-9F81-49A976917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Challenge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E5D49BC1-F739-9A7C-D91F-35161D569D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10952" y="1446302"/>
            <a:ext cx="3992630" cy="5411698"/>
          </a:xfrm>
          <a:prstGeom prst="rect">
            <a:avLst/>
          </a:prstGeom>
        </p:spPr>
      </p:pic>
      <p:pic>
        <p:nvPicPr>
          <p:cNvPr id="3" name="Picture 2" descr="A picture containing graphics, screenshot, design&#10;&#10;Description automatically generated">
            <a:extLst>
              <a:ext uri="{FF2B5EF4-FFF2-40B4-BE49-F238E27FC236}">
                <a16:creationId xmlns:a16="http://schemas.microsoft.com/office/drawing/2014/main" id="{C630AD1F-915A-DFAA-50EF-433343AB2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421" y="1446302"/>
            <a:ext cx="1818000" cy="60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42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65AC6-283C-541F-EBAF-A5D511350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42DD13-52DD-F7D5-84EB-370047C35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9117"/>
            <a:ext cx="12192000" cy="526247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2D94F3F-817E-DA62-6848-EDF0059D7E18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8517147" y="2604535"/>
            <a:ext cx="1127186" cy="521500"/>
          </a:xfrm>
          <a:prstGeom prst="straightConnector1">
            <a:avLst/>
          </a:prstGeom>
          <a:ln w="38100">
            <a:solidFill>
              <a:srgbClr val="05BEFF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368252E-E8B7-B14B-8E8B-05136827A839}"/>
              </a:ext>
            </a:extLst>
          </p:cNvPr>
          <p:cNvSpPr txBox="1"/>
          <p:nvPr/>
        </p:nvSpPr>
        <p:spPr>
          <a:xfrm>
            <a:off x="8407880" y="2235203"/>
            <a:ext cx="247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Nexa-Regular" panose="01000000000000000000" pitchFamily="2" charset="0"/>
              </a:rPr>
              <a:t>Turn Right Sign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99E7153-A1AD-719D-F89B-9C9F3392C1E4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9897374" y="3290977"/>
            <a:ext cx="1119996" cy="544515"/>
          </a:xfrm>
          <a:prstGeom prst="straightConnector1">
            <a:avLst/>
          </a:prstGeom>
          <a:ln w="38100">
            <a:solidFill>
              <a:srgbClr val="05BEFF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5C8AD48-C4CE-97A8-7C42-D797A45A6F6E}"/>
              </a:ext>
            </a:extLst>
          </p:cNvPr>
          <p:cNvSpPr txBox="1"/>
          <p:nvPr/>
        </p:nvSpPr>
        <p:spPr>
          <a:xfrm>
            <a:off x="9780917" y="2921645"/>
            <a:ext cx="247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Nexa-Regular" panose="01000000000000000000" pitchFamily="2" charset="0"/>
              </a:rPr>
              <a:t>Ahead Only Sign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7274C4C-B243-F806-1AF7-330D03A211A6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8263232" y="3745752"/>
            <a:ext cx="474368" cy="1594980"/>
          </a:xfrm>
          <a:prstGeom prst="straightConnector1">
            <a:avLst/>
          </a:prstGeom>
          <a:ln w="38100">
            <a:solidFill>
              <a:srgbClr val="05BEFF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4911AAE-D9F7-6F21-C962-9C3C1A7B8863}"/>
              </a:ext>
            </a:extLst>
          </p:cNvPr>
          <p:cNvSpPr txBox="1"/>
          <p:nvPr/>
        </p:nvSpPr>
        <p:spPr>
          <a:xfrm>
            <a:off x="7026779" y="5340732"/>
            <a:ext cx="247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Nexa-Regular" panose="01000000000000000000" pitchFamily="2" charset="0"/>
              </a:rPr>
              <a:t>Traffic Lights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0D307DC-1C17-0639-4143-52AE3B6AAA33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7177741" y="3905385"/>
            <a:ext cx="1085491" cy="1435347"/>
          </a:xfrm>
          <a:prstGeom prst="straightConnector1">
            <a:avLst/>
          </a:prstGeom>
          <a:ln w="38100">
            <a:solidFill>
              <a:srgbClr val="05BEFF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graphics, screenshot, design&#10;&#10;Description automatically generated">
            <a:extLst>
              <a:ext uri="{FF2B5EF4-FFF2-40B4-BE49-F238E27FC236}">
                <a16:creationId xmlns:a16="http://schemas.microsoft.com/office/drawing/2014/main" id="{E28F47A6-9F2E-F136-F602-35120B5DE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175" y="1346773"/>
            <a:ext cx="1836390" cy="61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93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5261B-3970-5401-1C44-9D26C91CB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0A2DC-FB75-DEB1-37DB-1E43C9D17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6302"/>
            <a:ext cx="12192000" cy="564827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ACB9AE-4F49-A6D9-8FAA-8A24AF9506C3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1529751" y="1506022"/>
            <a:ext cx="925902" cy="403291"/>
          </a:xfrm>
          <a:prstGeom prst="straightConnector1">
            <a:avLst/>
          </a:prstGeom>
          <a:ln w="38100">
            <a:solidFill>
              <a:srgbClr val="05BEFF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7F769AC-9E07-3353-C47A-B9F25BEB0CC2}"/>
              </a:ext>
            </a:extLst>
          </p:cNvPr>
          <p:cNvSpPr txBox="1"/>
          <p:nvPr/>
        </p:nvSpPr>
        <p:spPr>
          <a:xfrm>
            <a:off x="2455653" y="1321356"/>
            <a:ext cx="1354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Nexa-Regular" panose="01000000000000000000" pitchFamily="2" charset="0"/>
              </a:rPr>
              <a:t>Stop Sign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E4F351-F378-3507-1D1E-ED95FA949126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209026" y="4635260"/>
            <a:ext cx="163902" cy="1122949"/>
          </a:xfrm>
          <a:prstGeom prst="straightConnector1">
            <a:avLst/>
          </a:prstGeom>
          <a:ln w="38100">
            <a:solidFill>
              <a:srgbClr val="05BEFF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F82C437-CA7C-41DC-3BEE-671A229E6424}"/>
              </a:ext>
            </a:extLst>
          </p:cNvPr>
          <p:cNvSpPr txBox="1"/>
          <p:nvPr/>
        </p:nvSpPr>
        <p:spPr>
          <a:xfrm>
            <a:off x="2136475" y="5758209"/>
            <a:ext cx="247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Nexa-Regular" panose="01000000000000000000" pitchFamily="2" charset="0"/>
              </a:rPr>
              <a:t>Traffic Lights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78EC02-D95D-3280-E3AD-C2641F37CFED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3372928" y="4140679"/>
            <a:ext cx="1503872" cy="1617530"/>
          </a:xfrm>
          <a:prstGeom prst="straightConnector1">
            <a:avLst/>
          </a:prstGeom>
          <a:ln w="38100">
            <a:solidFill>
              <a:srgbClr val="05BEFF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graphics, screenshot, design&#10;&#10;Description automatically generated">
            <a:extLst>
              <a:ext uri="{FF2B5EF4-FFF2-40B4-BE49-F238E27FC236}">
                <a16:creationId xmlns:a16="http://schemas.microsoft.com/office/drawing/2014/main" id="{00AB589F-BEC9-C82C-B940-55841F8AC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12" y="6244211"/>
            <a:ext cx="1836390" cy="61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96087"/>
      </p:ext>
    </p:extLst>
  </p:cSld>
  <p:clrMapOvr>
    <a:masterClrMapping/>
  </p:clrMapOvr>
</p:sld>
</file>

<file path=ppt/theme/theme1.xml><?xml version="1.0" encoding="utf-8"?>
<a:theme xmlns:a="http://schemas.openxmlformats.org/drawingml/2006/main" name="MCR2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CR2_Presentation_Master" id="{EB165CC2-8675-499F-9884-C7ACF92FC34D}" vid="{1180BA1F-845E-4705-BAFA-AE8DCB5491D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MCR2_PowerPoint_Template</Template>
  <TotalTime>0</TotalTime>
  <Words>1146</Words>
  <Application>Microsoft Office PowerPoint</Application>
  <PresentationFormat>Widescreen</PresentationFormat>
  <Paragraphs>95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Calibri</vt:lpstr>
      <vt:lpstr>Calibri Light</vt:lpstr>
      <vt:lpstr>Consolas</vt:lpstr>
      <vt:lpstr>Nexa Bold</vt:lpstr>
      <vt:lpstr>Nexa-Bold</vt:lpstr>
      <vt:lpstr>Nexa-Book</vt:lpstr>
      <vt:lpstr>Nexa-Light</vt:lpstr>
      <vt:lpstr>Nexa-Regular</vt:lpstr>
      <vt:lpstr>MCR2 Theme</vt:lpstr>
      <vt:lpstr>Final Challenge</vt:lpstr>
      <vt:lpstr>Final Challenge</vt:lpstr>
      <vt:lpstr>Final Challenge</vt:lpstr>
      <vt:lpstr>Final Challenge</vt:lpstr>
      <vt:lpstr>Final Challenge</vt:lpstr>
      <vt:lpstr>Final Challenge</vt:lpstr>
      <vt:lpstr>Final Challenge</vt:lpstr>
      <vt:lpstr>Track</vt:lpstr>
      <vt:lpstr>Track</vt:lpstr>
      <vt:lpstr>Final Challenge</vt:lpstr>
      <vt:lpstr>Deliverables</vt:lpstr>
      <vt:lpstr>Rules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Challenge</dc:title>
  <dc:creator>Mario Martinez</dc:creator>
  <cp:lastModifiedBy>Mario Martinez</cp:lastModifiedBy>
  <cp:revision>3</cp:revision>
  <dcterms:created xsi:type="dcterms:W3CDTF">2023-05-16T15:25:41Z</dcterms:created>
  <dcterms:modified xsi:type="dcterms:W3CDTF">2023-05-23T13:56:18Z</dcterms:modified>
</cp:coreProperties>
</file>